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56" r:id="rId5"/>
    <p:sldId id="370" r:id="rId6"/>
    <p:sldId id="372" r:id="rId7"/>
    <p:sldId id="353" r:id="rId8"/>
    <p:sldId id="2441" r:id="rId9"/>
    <p:sldId id="2440" r:id="rId10"/>
    <p:sldId id="371" r:id="rId11"/>
    <p:sldId id="262" r:id="rId12"/>
    <p:sldId id="2439" r:id="rId13"/>
    <p:sldId id="2442" r:id="rId14"/>
    <p:sldId id="3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84" autoAdjust="0"/>
  </p:normalViewPr>
  <p:slideViewPr>
    <p:cSldViewPr snapToGrid="0" showGuides="1">
      <p:cViewPr varScale="1">
        <p:scale>
          <a:sx n="81" d="100"/>
          <a:sy n="81" d="100"/>
        </p:scale>
        <p:origin x="754" y="53"/>
      </p:cViewPr>
      <p:guideLst>
        <p:guide orient="horz" pos="2160"/>
        <p:guide pos="3840"/>
      </p:guideLst>
    </p:cSldViewPr>
  </p:slideViewPr>
  <p:notesTextViewPr>
    <p:cViewPr>
      <p:scale>
        <a:sx n="1" d="1"/>
        <a:sy n="1" d="1"/>
      </p:scale>
      <p:origin x="0" y="0"/>
    </p:cViewPr>
  </p:notesTextViewPr>
  <p:sorterViewPr>
    <p:cViewPr>
      <p:scale>
        <a:sx n="100" d="100"/>
        <a:sy n="100" d="100"/>
      </p:scale>
      <p:origin x="0" y="-1014"/>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C6EEF-D908-4B42-9CF2-33533DC7C6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71ECC3-B547-4819-B178-239BC0111C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t>11/17/2022</a:t>
            </a:fld>
            <a:endParaRPr lang="en-US" dirty="0"/>
          </a:p>
        </p:txBody>
      </p:sp>
      <p:sp>
        <p:nvSpPr>
          <p:cNvPr id="4" name="Footer Placeholder 3">
            <a:extLst>
              <a:ext uri="{FF2B5EF4-FFF2-40B4-BE49-F238E27FC236}">
                <a16:creationId xmlns:a16="http://schemas.microsoft.com/office/drawing/2014/main" id="{6D4FF242-945C-44B0-95A6-CF62523278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F0E7E7A-C631-4CA4-A0E6-20EB28A8CA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extLst>
      <p:ext uri="{BB962C8B-B14F-4D97-AF65-F5344CB8AC3E}">
        <p14:creationId xmlns:p14="http://schemas.microsoft.com/office/powerpoint/2010/main" val="547858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11/17/2022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extLst>
      <p:ext uri="{BB962C8B-B14F-4D97-AF65-F5344CB8AC3E}">
        <p14:creationId xmlns:p14="http://schemas.microsoft.com/office/powerpoint/2010/main" val="275054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a:t>
            </a:fld>
            <a:endParaRPr lang="en-US" dirty="0"/>
          </a:p>
        </p:txBody>
      </p:sp>
    </p:spTree>
    <p:extLst>
      <p:ext uri="{BB962C8B-B14F-4D97-AF65-F5344CB8AC3E}">
        <p14:creationId xmlns:p14="http://schemas.microsoft.com/office/powerpoint/2010/main" val="2770623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3</a:t>
            </a:fld>
            <a:endParaRPr lang="en-US" dirty="0"/>
          </a:p>
        </p:txBody>
      </p:sp>
    </p:spTree>
    <p:extLst>
      <p:ext uri="{BB962C8B-B14F-4D97-AF65-F5344CB8AC3E}">
        <p14:creationId xmlns:p14="http://schemas.microsoft.com/office/powerpoint/2010/main" val="1768833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4</a:t>
            </a:fld>
            <a:endParaRPr lang="en-US" dirty="0"/>
          </a:p>
        </p:txBody>
      </p:sp>
    </p:spTree>
    <p:extLst>
      <p:ext uri="{BB962C8B-B14F-4D97-AF65-F5344CB8AC3E}">
        <p14:creationId xmlns:p14="http://schemas.microsoft.com/office/powerpoint/2010/main" val="86968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5</a:t>
            </a:fld>
            <a:endParaRPr lang="en-US" dirty="0"/>
          </a:p>
        </p:txBody>
      </p:sp>
    </p:spTree>
    <p:extLst>
      <p:ext uri="{BB962C8B-B14F-4D97-AF65-F5344CB8AC3E}">
        <p14:creationId xmlns:p14="http://schemas.microsoft.com/office/powerpoint/2010/main" val="2556556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6</a:t>
            </a:fld>
            <a:endParaRPr lang="en-US" dirty="0"/>
          </a:p>
        </p:txBody>
      </p:sp>
    </p:spTree>
    <p:extLst>
      <p:ext uri="{BB962C8B-B14F-4D97-AF65-F5344CB8AC3E}">
        <p14:creationId xmlns:p14="http://schemas.microsoft.com/office/powerpoint/2010/main" val="3846328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7</a:t>
            </a:fld>
            <a:endParaRPr lang="en-US" dirty="0"/>
          </a:p>
        </p:txBody>
      </p:sp>
    </p:spTree>
    <p:extLst>
      <p:ext uri="{BB962C8B-B14F-4D97-AF65-F5344CB8AC3E}">
        <p14:creationId xmlns:p14="http://schemas.microsoft.com/office/powerpoint/2010/main" val="340446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11</a:t>
            </a:fld>
            <a:endParaRPr lang="en-US" dirty="0"/>
          </a:p>
        </p:txBody>
      </p:sp>
    </p:spTree>
    <p:extLst>
      <p:ext uri="{BB962C8B-B14F-4D97-AF65-F5344CB8AC3E}">
        <p14:creationId xmlns:p14="http://schemas.microsoft.com/office/powerpoint/2010/main" val="372143092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11/17/2022</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74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07376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65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83761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9520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endParaRPr lang="en-US" dirty="0"/>
          </a:p>
        </p:txBody>
      </p:sp>
      <p:sp>
        <p:nvSpPr>
          <p:cNvPr id="27" name="Shape 61">
            <a:extLst>
              <a:ext uri="{FF2B5EF4-FFF2-40B4-BE49-F238E27FC236}">
                <a16:creationId xmlns:a16="http://schemas.microsoft.com/office/drawing/2014/main" id="{13E82DCB-0215-47C1-B2C7-C6D824B426A3}"/>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0544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476855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67519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11EDBA5-2518-495B-9A60-AC195653D76C}"/>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1" name="Straight Connector 10">
            <a:extLst>
              <a:ext uri="{FF2B5EF4-FFF2-40B4-BE49-F238E27FC236}">
                <a16:creationId xmlns:a16="http://schemas.microsoft.com/office/drawing/2014/main" id="{161E9A9A-8C58-409D-8F09-D03B2518B76E}"/>
              </a:ext>
            </a:extLst>
          </p:cNvPr>
          <p:cNvCxnSpPr>
            <a:cxnSpLocks/>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866E3799-C0DC-440A-BD4F-D7D7A57C971B}"/>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14" name="Picture Placeholder 13">
            <a:extLst>
              <a:ext uri="{FF2B5EF4-FFF2-40B4-BE49-F238E27FC236}">
                <a16:creationId xmlns:a16="http://schemas.microsoft.com/office/drawing/2014/main" id="{93CFD454-5819-4385-8EB4-A49E7C5B5398}"/>
              </a:ext>
            </a:extLst>
          </p:cNvPr>
          <p:cNvSpPr>
            <a:spLocks noGrp="1"/>
          </p:cNvSpPr>
          <p:nvPr>
            <p:ph type="pic" idx="1"/>
          </p:nvPr>
        </p:nvSpPr>
        <p:spPr>
          <a:xfrm>
            <a:off x="5758155" y="457200"/>
            <a:ext cx="5979492" cy="5913566"/>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8198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Photo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9D8DB0-A7F6-471B-AD78-C3A4AFD84EA0}"/>
              </a:ext>
            </a:extLst>
          </p:cNvPr>
          <p:cNvSpPr/>
          <p:nvPr userDrawn="1"/>
        </p:nvSpPr>
        <p:spPr>
          <a:xfrm>
            <a:off x="7042484"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p:cNvSpPr>
            <a:spLocks noGrp="1"/>
          </p:cNvSpPr>
          <p:nvPr>
            <p:ph type="pic" sz="quarter" idx="10" hasCustomPrompt="1"/>
          </p:nvPr>
        </p:nvSpPr>
        <p:spPr>
          <a:xfrm>
            <a:off x="753142" y="68179"/>
            <a:ext cx="5342858" cy="6722208"/>
          </a:xfrm>
          <a:custGeom>
            <a:avLst/>
            <a:gdLst>
              <a:gd name="connsiteX0" fmla="*/ 223838 w 4070350"/>
              <a:gd name="connsiteY0" fmla="*/ 0 h 6857999"/>
              <a:gd name="connsiteX1" fmla="*/ 226748 w 4070350"/>
              <a:gd name="connsiteY1" fmla="*/ 265 h 6857999"/>
              <a:gd name="connsiteX2" fmla="*/ 230188 w 4070350"/>
              <a:gd name="connsiteY2" fmla="*/ 529 h 6857999"/>
              <a:gd name="connsiteX3" fmla="*/ 233098 w 4070350"/>
              <a:gd name="connsiteY3" fmla="*/ 794 h 6857999"/>
              <a:gd name="connsiteX4" fmla="*/ 236273 w 4070350"/>
              <a:gd name="connsiteY4" fmla="*/ 1852 h 6857999"/>
              <a:gd name="connsiteX5" fmla="*/ 239448 w 4070350"/>
              <a:gd name="connsiteY5" fmla="*/ 2646 h 6857999"/>
              <a:gd name="connsiteX6" fmla="*/ 242624 w 4070350"/>
              <a:gd name="connsiteY6" fmla="*/ 4233 h 6857999"/>
              <a:gd name="connsiteX7" fmla="*/ 245534 w 4070350"/>
              <a:gd name="connsiteY7" fmla="*/ 6086 h 6857999"/>
              <a:gd name="connsiteX8" fmla="*/ 248709 w 4070350"/>
              <a:gd name="connsiteY8" fmla="*/ 7938 h 6857999"/>
              <a:gd name="connsiteX9" fmla="*/ 251884 w 4070350"/>
              <a:gd name="connsiteY9" fmla="*/ 10319 h 6857999"/>
              <a:gd name="connsiteX10" fmla="*/ 254794 w 4070350"/>
              <a:gd name="connsiteY10" fmla="*/ 12965 h 6857999"/>
              <a:gd name="connsiteX11" fmla="*/ 257969 w 4070350"/>
              <a:gd name="connsiteY11" fmla="*/ 16404 h 6857999"/>
              <a:gd name="connsiteX12" fmla="*/ 263790 w 4070350"/>
              <a:gd name="connsiteY12" fmla="*/ 12965 h 6857999"/>
              <a:gd name="connsiteX13" fmla="*/ 269346 w 4070350"/>
              <a:gd name="connsiteY13" fmla="*/ 10319 h 6857999"/>
              <a:gd name="connsiteX14" fmla="*/ 275167 w 4070350"/>
              <a:gd name="connsiteY14" fmla="*/ 8202 h 6857999"/>
              <a:gd name="connsiteX15" fmla="*/ 280459 w 4070350"/>
              <a:gd name="connsiteY15" fmla="*/ 6350 h 6857999"/>
              <a:gd name="connsiteX16" fmla="*/ 286015 w 4070350"/>
              <a:gd name="connsiteY16" fmla="*/ 5027 h 6857999"/>
              <a:gd name="connsiteX17" fmla="*/ 291306 w 4070350"/>
              <a:gd name="connsiteY17" fmla="*/ 3969 h 6857999"/>
              <a:gd name="connsiteX18" fmla="*/ 296863 w 4070350"/>
              <a:gd name="connsiteY18" fmla="*/ 3704 h 6857999"/>
              <a:gd name="connsiteX19" fmla="*/ 301890 w 4070350"/>
              <a:gd name="connsiteY19" fmla="*/ 3440 h 6857999"/>
              <a:gd name="connsiteX20" fmla="*/ 307446 w 4070350"/>
              <a:gd name="connsiteY20" fmla="*/ 3704 h 6857999"/>
              <a:gd name="connsiteX21" fmla="*/ 312473 w 4070350"/>
              <a:gd name="connsiteY21" fmla="*/ 4233 h 6857999"/>
              <a:gd name="connsiteX22" fmla="*/ 317765 w 4070350"/>
              <a:gd name="connsiteY22" fmla="*/ 5027 h 6857999"/>
              <a:gd name="connsiteX23" fmla="*/ 322792 w 4070350"/>
              <a:gd name="connsiteY23" fmla="*/ 6350 h 6857999"/>
              <a:gd name="connsiteX24" fmla="*/ 327554 w 4070350"/>
              <a:gd name="connsiteY24" fmla="*/ 7938 h 6857999"/>
              <a:gd name="connsiteX25" fmla="*/ 332846 w 4070350"/>
              <a:gd name="connsiteY25" fmla="*/ 9261 h 6857999"/>
              <a:gd name="connsiteX26" fmla="*/ 337609 w 4070350"/>
              <a:gd name="connsiteY26" fmla="*/ 11377 h 6857999"/>
              <a:gd name="connsiteX27" fmla="*/ 342636 w 4070350"/>
              <a:gd name="connsiteY27" fmla="*/ 13494 h 6857999"/>
              <a:gd name="connsiteX28" fmla="*/ 347663 w 4070350"/>
              <a:gd name="connsiteY28" fmla="*/ 15875 h 6857999"/>
              <a:gd name="connsiteX29" fmla="*/ 352425 w 4070350"/>
              <a:gd name="connsiteY29" fmla="*/ 18785 h 6857999"/>
              <a:gd name="connsiteX30" fmla="*/ 361950 w 4070350"/>
              <a:gd name="connsiteY30" fmla="*/ 24077 h 6857999"/>
              <a:gd name="connsiteX31" fmla="*/ 371740 w 4070350"/>
              <a:gd name="connsiteY31" fmla="*/ 30427 h 6857999"/>
              <a:gd name="connsiteX32" fmla="*/ 381000 w 4070350"/>
              <a:gd name="connsiteY32" fmla="*/ 36777 h 6857999"/>
              <a:gd name="connsiteX33" fmla="*/ 400050 w 4070350"/>
              <a:gd name="connsiteY33" fmla="*/ 50006 h 6857999"/>
              <a:gd name="connsiteX34" fmla="*/ 409311 w 4070350"/>
              <a:gd name="connsiteY34" fmla="*/ 56621 h 6857999"/>
              <a:gd name="connsiteX35" fmla="*/ 419100 w 4070350"/>
              <a:gd name="connsiteY35" fmla="*/ 62971 h 6857999"/>
              <a:gd name="connsiteX36" fmla="*/ 420159 w 4070350"/>
              <a:gd name="connsiteY36" fmla="*/ 58738 h 6857999"/>
              <a:gd name="connsiteX37" fmla="*/ 421746 w 4070350"/>
              <a:gd name="connsiteY37" fmla="*/ 55298 h 6857999"/>
              <a:gd name="connsiteX38" fmla="*/ 423334 w 4070350"/>
              <a:gd name="connsiteY38" fmla="*/ 52123 h 6857999"/>
              <a:gd name="connsiteX39" fmla="*/ 424656 w 4070350"/>
              <a:gd name="connsiteY39" fmla="*/ 49477 h 6857999"/>
              <a:gd name="connsiteX40" fmla="*/ 426509 w 4070350"/>
              <a:gd name="connsiteY40" fmla="*/ 47625 h 6857999"/>
              <a:gd name="connsiteX41" fmla="*/ 428361 w 4070350"/>
              <a:gd name="connsiteY41" fmla="*/ 46038 h 6857999"/>
              <a:gd name="connsiteX42" fmla="*/ 430213 w 4070350"/>
              <a:gd name="connsiteY42" fmla="*/ 45244 h 6857999"/>
              <a:gd name="connsiteX43" fmla="*/ 432065 w 4070350"/>
              <a:gd name="connsiteY43" fmla="*/ 44715 h 6857999"/>
              <a:gd name="connsiteX44" fmla="*/ 433917 w 4070350"/>
              <a:gd name="connsiteY44" fmla="*/ 44715 h 6857999"/>
              <a:gd name="connsiteX45" fmla="*/ 435504 w 4070350"/>
              <a:gd name="connsiteY45" fmla="*/ 45244 h 6857999"/>
              <a:gd name="connsiteX46" fmla="*/ 437356 w 4070350"/>
              <a:gd name="connsiteY46" fmla="*/ 46567 h 6857999"/>
              <a:gd name="connsiteX47" fmla="*/ 438944 w 4070350"/>
              <a:gd name="connsiteY47" fmla="*/ 47625 h 6857999"/>
              <a:gd name="connsiteX48" fmla="*/ 440531 w 4070350"/>
              <a:gd name="connsiteY48" fmla="*/ 49742 h 6857999"/>
              <a:gd name="connsiteX49" fmla="*/ 441854 w 4070350"/>
              <a:gd name="connsiteY49" fmla="*/ 52123 h 6857999"/>
              <a:gd name="connsiteX50" fmla="*/ 443177 w 4070350"/>
              <a:gd name="connsiteY50" fmla="*/ 55033 h 6857999"/>
              <a:gd name="connsiteX51" fmla="*/ 444500 w 4070350"/>
              <a:gd name="connsiteY51" fmla="*/ 58208 h 6857999"/>
              <a:gd name="connsiteX52" fmla="*/ 448204 w 4070350"/>
              <a:gd name="connsiteY52" fmla="*/ 71702 h 6857999"/>
              <a:gd name="connsiteX53" fmla="*/ 452702 w 4070350"/>
              <a:gd name="connsiteY53" fmla="*/ 84667 h 6857999"/>
              <a:gd name="connsiteX54" fmla="*/ 457994 w 4070350"/>
              <a:gd name="connsiteY54" fmla="*/ 97367 h 6857999"/>
              <a:gd name="connsiteX55" fmla="*/ 463286 w 4070350"/>
              <a:gd name="connsiteY55" fmla="*/ 109802 h 6857999"/>
              <a:gd name="connsiteX56" fmla="*/ 469106 w 4070350"/>
              <a:gd name="connsiteY56" fmla="*/ 121973 h 6857999"/>
              <a:gd name="connsiteX57" fmla="*/ 474927 w 4070350"/>
              <a:gd name="connsiteY57" fmla="*/ 133879 h 6857999"/>
              <a:gd name="connsiteX58" fmla="*/ 481277 w 4070350"/>
              <a:gd name="connsiteY58" fmla="*/ 145521 h 6857999"/>
              <a:gd name="connsiteX59" fmla="*/ 487627 w 4070350"/>
              <a:gd name="connsiteY59" fmla="*/ 157163 h 6857999"/>
              <a:gd name="connsiteX60" fmla="*/ 500327 w 4070350"/>
              <a:gd name="connsiteY60" fmla="*/ 180181 h 6857999"/>
              <a:gd name="connsiteX61" fmla="*/ 512763 w 4070350"/>
              <a:gd name="connsiteY61" fmla="*/ 202936 h 6857999"/>
              <a:gd name="connsiteX62" fmla="*/ 519113 w 4070350"/>
              <a:gd name="connsiteY62" fmla="*/ 214842 h 6857999"/>
              <a:gd name="connsiteX63" fmla="*/ 524934 w 4070350"/>
              <a:gd name="connsiteY63" fmla="*/ 226483 h 6857999"/>
              <a:gd name="connsiteX64" fmla="*/ 530754 w 4070350"/>
              <a:gd name="connsiteY64" fmla="*/ 238919 h 6857999"/>
              <a:gd name="connsiteX65" fmla="*/ 535781 w 4070350"/>
              <a:gd name="connsiteY65" fmla="*/ 251354 h 6857999"/>
              <a:gd name="connsiteX66" fmla="*/ 537369 w 4070350"/>
              <a:gd name="connsiteY66" fmla="*/ 255588 h 6857999"/>
              <a:gd name="connsiteX67" fmla="*/ 538692 w 4070350"/>
              <a:gd name="connsiteY67" fmla="*/ 259556 h 6857999"/>
              <a:gd name="connsiteX68" fmla="*/ 539750 w 4070350"/>
              <a:gd name="connsiteY68" fmla="*/ 263790 h 6857999"/>
              <a:gd name="connsiteX69" fmla="*/ 540544 w 4070350"/>
              <a:gd name="connsiteY69" fmla="*/ 267494 h 6857999"/>
              <a:gd name="connsiteX70" fmla="*/ 541338 w 4070350"/>
              <a:gd name="connsiteY70" fmla="*/ 271463 h 6857999"/>
              <a:gd name="connsiteX71" fmla="*/ 541603 w 4070350"/>
              <a:gd name="connsiteY71" fmla="*/ 275431 h 6857999"/>
              <a:gd name="connsiteX72" fmla="*/ 541867 w 4070350"/>
              <a:gd name="connsiteY72" fmla="*/ 279400 h 6857999"/>
              <a:gd name="connsiteX73" fmla="*/ 541603 w 4070350"/>
              <a:gd name="connsiteY73" fmla="*/ 283369 h 6857999"/>
              <a:gd name="connsiteX74" fmla="*/ 541338 w 4070350"/>
              <a:gd name="connsiteY74" fmla="*/ 291042 h 6857999"/>
              <a:gd name="connsiteX75" fmla="*/ 540015 w 4070350"/>
              <a:gd name="connsiteY75" fmla="*/ 298715 h 6857999"/>
              <a:gd name="connsiteX76" fmla="*/ 538163 w 4070350"/>
              <a:gd name="connsiteY76" fmla="*/ 306123 h 6857999"/>
              <a:gd name="connsiteX77" fmla="*/ 535781 w 4070350"/>
              <a:gd name="connsiteY77" fmla="*/ 314061 h 6857999"/>
              <a:gd name="connsiteX78" fmla="*/ 540015 w 4070350"/>
              <a:gd name="connsiteY78" fmla="*/ 322527 h 6857999"/>
              <a:gd name="connsiteX79" fmla="*/ 543984 w 4070350"/>
              <a:gd name="connsiteY79" fmla="*/ 330729 h 6857999"/>
              <a:gd name="connsiteX80" fmla="*/ 547952 w 4070350"/>
              <a:gd name="connsiteY80" fmla="*/ 339461 h 6857999"/>
              <a:gd name="connsiteX81" fmla="*/ 551392 w 4070350"/>
              <a:gd name="connsiteY81" fmla="*/ 347927 h 6857999"/>
              <a:gd name="connsiteX82" fmla="*/ 558536 w 4070350"/>
              <a:gd name="connsiteY82" fmla="*/ 365125 h 6857999"/>
              <a:gd name="connsiteX83" fmla="*/ 564356 w 4070350"/>
              <a:gd name="connsiteY83" fmla="*/ 382852 h 6857999"/>
              <a:gd name="connsiteX84" fmla="*/ 570177 w 4070350"/>
              <a:gd name="connsiteY84" fmla="*/ 400579 h 6857999"/>
              <a:gd name="connsiteX85" fmla="*/ 575204 w 4070350"/>
              <a:gd name="connsiteY85" fmla="*/ 418836 h 6857999"/>
              <a:gd name="connsiteX86" fmla="*/ 579967 w 4070350"/>
              <a:gd name="connsiteY86" fmla="*/ 437092 h 6857999"/>
              <a:gd name="connsiteX87" fmla="*/ 584465 w 4070350"/>
              <a:gd name="connsiteY87" fmla="*/ 455613 h 6857999"/>
              <a:gd name="connsiteX88" fmla="*/ 587904 w 4070350"/>
              <a:gd name="connsiteY88" fmla="*/ 474133 h 6857999"/>
              <a:gd name="connsiteX89" fmla="*/ 591609 w 4070350"/>
              <a:gd name="connsiteY89" fmla="*/ 493183 h 6857999"/>
              <a:gd name="connsiteX90" fmla="*/ 595313 w 4070350"/>
              <a:gd name="connsiteY90" fmla="*/ 511969 h 6857999"/>
              <a:gd name="connsiteX91" fmla="*/ 598224 w 4070350"/>
              <a:gd name="connsiteY91" fmla="*/ 531019 h 6857999"/>
              <a:gd name="connsiteX92" fmla="*/ 604309 w 4070350"/>
              <a:gd name="connsiteY92" fmla="*/ 569383 h 6857999"/>
              <a:gd name="connsiteX93" fmla="*/ 610129 w 4070350"/>
              <a:gd name="connsiteY93" fmla="*/ 607483 h 6857999"/>
              <a:gd name="connsiteX94" fmla="*/ 612246 w 4070350"/>
              <a:gd name="connsiteY94" fmla="*/ 610129 h 6857999"/>
              <a:gd name="connsiteX95" fmla="*/ 613569 w 4070350"/>
              <a:gd name="connsiteY95" fmla="*/ 612246 h 6857999"/>
              <a:gd name="connsiteX96" fmla="*/ 615156 w 4070350"/>
              <a:gd name="connsiteY96" fmla="*/ 614627 h 6857999"/>
              <a:gd name="connsiteX97" fmla="*/ 616215 w 4070350"/>
              <a:gd name="connsiteY97" fmla="*/ 617273 h 6857999"/>
              <a:gd name="connsiteX98" fmla="*/ 617009 w 4070350"/>
              <a:gd name="connsiteY98" fmla="*/ 619654 h 6857999"/>
              <a:gd name="connsiteX99" fmla="*/ 617538 w 4070350"/>
              <a:gd name="connsiteY99" fmla="*/ 622300 h 6857999"/>
              <a:gd name="connsiteX100" fmla="*/ 617802 w 4070350"/>
              <a:gd name="connsiteY100" fmla="*/ 625211 h 6857999"/>
              <a:gd name="connsiteX101" fmla="*/ 618067 w 4070350"/>
              <a:gd name="connsiteY101" fmla="*/ 627856 h 6857999"/>
              <a:gd name="connsiteX102" fmla="*/ 617802 w 4070350"/>
              <a:gd name="connsiteY102" fmla="*/ 633677 h 6857999"/>
              <a:gd name="connsiteX103" fmla="*/ 617009 w 4070350"/>
              <a:gd name="connsiteY103" fmla="*/ 639233 h 6857999"/>
              <a:gd name="connsiteX104" fmla="*/ 615950 w 4070350"/>
              <a:gd name="connsiteY104" fmla="*/ 645054 h 6857999"/>
              <a:gd name="connsiteX105" fmla="*/ 614627 w 4070350"/>
              <a:gd name="connsiteY105" fmla="*/ 650875 h 6857999"/>
              <a:gd name="connsiteX106" fmla="*/ 613304 w 4070350"/>
              <a:gd name="connsiteY106" fmla="*/ 656696 h 6857999"/>
              <a:gd name="connsiteX107" fmla="*/ 612511 w 4070350"/>
              <a:gd name="connsiteY107" fmla="*/ 662517 h 6857999"/>
              <a:gd name="connsiteX108" fmla="*/ 611717 w 4070350"/>
              <a:gd name="connsiteY108" fmla="*/ 668338 h 6857999"/>
              <a:gd name="connsiteX109" fmla="*/ 611717 w 4070350"/>
              <a:gd name="connsiteY109" fmla="*/ 673629 h 6857999"/>
              <a:gd name="connsiteX110" fmla="*/ 611717 w 4070350"/>
              <a:gd name="connsiteY110" fmla="*/ 676275 h 6857999"/>
              <a:gd name="connsiteX111" fmla="*/ 612511 w 4070350"/>
              <a:gd name="connsiteY111" fmla="*/ 679186 h 6857999"/>
              <a:gd name="connsiteX112" fmla="*/ 613040 w 4070350"/>
              <a:gd name="connsiteY112" fmla="*/ 681831 h 6857999"/>
              <a:gd name="connsiteX113" fmla="*/ 614363 w 4070350"/>
              <a:gd name="connsiteY113" fmla="*/ 684213 h 6857999"/>
              <a:gd name="connsiteX114" fmla="*/ 615421 w 4070350"/>
              <a:gd name="connsiteY114" fmla="*/ 686594 h 6857999"/>
              <a:gd name="connsiteX115" fmla="*/ 617009 w 4070350"/>
              <a:gd name="connsiteY115" fmla="*/ 688975 h 6857999"/>
              <a:gd name="connsiteX116" fmla="*/ 619125 w 4070350"/>
              <a:gd name="connsiteY116" fmla="*/ 691356 h 6857999"/>
              <a:gd name="connsiteX117" fmla="*/ 621242 w 4070350"/>
              <a:gd name="connsiteY117" fmla="*/ 693473 h 6857999"/>
              <a:gd name="connsiteX118" fmla="*/ 632884 w 4070350"/>
              <a:gd name="connsiteY118" fmla="*/ 693473 h 6857999"/>
              <a:gd name="connsiteX119" fmla="*/ 635265 w 4070350"/>
              <a:gd name="connsiteY119" fmla="*/ 698765 h 6857999"/>
              <a:gd name="connsiteX120" fmla="*/ 637381 w 4070350"/>
              <a:gd name="connsiteY120" fmla="*/ 703527 h 6857999"/>
              <a:gd name="connsiteX121" fmla="*/ 639234 w 4070350"/>
              <a:gd name="connsiteY121" fmla="*/ 708554 h 6857999"/>
              <a:gd name="connsiteX122" fmla="*/ 640821 w 4070350"/>
              <a:gd name="connsiteY122" fmla="*/ 713846 h 6857999"/>
              <a:gd name="connsiteX123" fmla="*/ 642409 w 4070350"/>
              <a:gd name="connsiteY123" fmla="*/ 718873 h 6857999"/>
              <a:gd name="connsiteX124" fmla="*/ 643467 w 4070350"/>
              <a:gd name="connsiteY124" fmla="*/ 724165 h 6857999"/>
              <a:gd name="connsiteX125" fmla="*/ 645584 w 4070350"/>
              <a:gd name="connsiteY125" fmla="*/ 734483 h 6857999"/>
              <a:gd name="connsiteX126" fmla="*/ 646906 w 4070350"/>
              <a:gd name="connsiteY126" fmla="*/ 745596 h 6857999"/>
              <a:gd name="connsiteX127" fmla="*/ 647965 w 4070350"/>
              <a:gd name="connsiteY127" fmla="*/ 755915 h 6857999"/>
              <a:gd name="connsiteX128" fmla="*/ 648494 w 4070350"/>
              <a:gd name="connsiteY128" fmla="*/ 766763 h 6857999"/>
              <a:gd name="connsiteX129" fmla="*/ 649023 w 4070350"/>
              <a:gd name="connsiteY129" fmla="*/ 778140 h 6857999"/>
              <a:gd name="connsiteX130" fmla="*/ 649288 w 4070350"/>
              <a:gd name="connsiteY130" fmla="*/ 800100 h 6857999"/>
              <a:gd name="connsiteX131" fmla="*/ 649817 w 4070350"/>
              <a:gd name="connsiteY131" fmla="*/ 810948 h 6857999"/>
              <a:gd name="connsiteX132" fmla="*/ 650346 w 4070350"/>
              <a:gd name="connsiteY132" fmla="*/ 821796 h 6857999"/>
              <a:gd name="connsiteX133" fmla="*/ 651404 w 4070350"/>
              <a:gd name="connsiteY133" fmla="*/ 832644 h 6857999"/>
              <a:gd name="connsiteX134" fmla="*/ 652727 w 4070350"/>
              <a:gd name="connsiteY134" fmla="*/ 843227 h 6857999"/>
              <a:gd name="connsiteX135" fmla="*/ 654579 w 4070350"/>
              <a:gd name="connsiteY135" fmla="*/ 853811 h 6857999"/>
              <a:gd name="connsiteX136" fmla="*/ 656167 w 4070350"/>
              <a:gd name="connsiteY136" fmla="*/ 858838 h 6857999"/>
              <a:gd name="connsiteX137" fmla="*/ 657490 w 4070350"/>
              <a:gd name="connsiteY137" fmla="*/ 864129 h 6857999"/>
              <a:gd name="connsiteX138" fmla="*/ 665163 w 4070350"/>
              <a:gd name="connsiteY138" fmla="*/ 863865 h 6857999"/>
              <a:gd name="connsiteX139" fmla="*/ 673100 w 4070350"/>
              <a:gd name="connsiteY139" fmla="*/ 863865 h 6857999"/>
              <a:gd name="connsiteX140" fmla="*/ 676275 w 4070350"/>
              <a:gd name="connsiteY140" fmla="*/ 854604 h 6857999"/>
              <a:gd name="connsiteX141" fmla="*/ 679979 w 4070350"/>
              <a:gd name="connsiteY141" fmla="*/ 846138 h 6857999"/>
              <a:gd name="connsiteX142" fmla="*/ 683684 w 4070350"/>
              <a:gd name="connsiteY142" fmla="*/ 838200 h 6857999"/>
              <a:gd name="connsiteX143" fmla="*/ 687652 w 4070350"/>
              <a:gd name="connsiteY143" fmla="*/ 830792 h 6857999"/>
              <a:gd name="connsiteX144" fmla="*/ 691886 w 4070350"/>
              <a:gd name="connsiteY144" fmla="*/ 823913 h 6857999"/>
              <a:gd name="connsiteX145" fmla="*/ 696384 w 4070350"/>
              <a:gd name="connsiteY145" fmla="*/ 817563 h 6857999"/>
              <a:gd name="connsiteX146" fmla="*/ 701146 w 4070350"/>
              <a:gd name="connsiteY146" fmla="*/ 812271 h 6857999"/>
              <a:gd name="connsiteX147" fmla="*/ 706173 w 4070350"/>
              <a:gd name="connsiteY147" fmla="*/ 806979 h 6857999"/>
              <a:gd name="connsiteX148" fmla="*/ 709084 w 4070350"/>
              <a:gd name="connsiteY148" fmla="*/ 804863 h 6857999"/>
              <a:gd name="connsiteX149" fmla="*/ 711729 w 4070350"/>
              <a:gd name="connsiteY149" fmla="*/ 803011 h 6857999"/>
              <a:gd name="connsiteX150" fmla="*/ 714375 w 4070350"/>
              <a:gd name="connsiteY150" fmla="*/ 801158 h 6857999"/>
              <a:gd name="connsiteX151" fmla="*/ 717286 w 4070350"/>
              <a:gd name="connsiteY151" fmla="*/ 799571 h 6857999"/>
              <a:gd name="connsiteX152" fmla="*/ 720461 w 4070350"/>
              <a:gd name="connsiteY152" fmla="*/ 798248 h 6857999"/>
              <a:gd name="connsiteX153" fmla="*/ 723371 w 4070350"/>
              <a:gd name="connsiteY153" fmla="*/ 797190 h 6857999"/>
              <a:gd name="connsiteX154" fmla="*/ 726547 w 4070350"/>
              <a:gd name="connsiteY154" fmla="*/ 795867 h 6857999"/>
              <a:gd name="connsiteX155" fmla="*/ 729721 w 4070350"/>
              <a:gd name="connsiteY155" fmla="*/ 795338 h 6857999"/>
              <a:gd name="connsiteX156" fmla="*/ 733161 w 4070350"/>
              <a:gd name="connsiteY156" fmla="*/ 794544 h 6857999"/>
              <a:gd name="connsiteX157" fmla="*/ 736336 w 4070350"/>
              <a:gd name="connsiteY157" fmla="*/ 794015 h 6857999"/>
              <a:gd name="connsiteX158" fmla="*/ 740040 w 4070350"/>
              <a:gd name="connsiteY158" fmla="*/ 794015 h 6857999"/>
              <a:gd name="connsiteX159" fmla="*/ 743744 w 4070350"/>
              <a:gd name="connsiteY159" fmla="*/ 794015 h 6857999"/>
              <a:gd name="connsiteX160" fmla="*/ 747184 w 4070350"/>
              <a:gd name="connsiteY160" fmla="*/ 794279 h 6857999"/>
              <a:gd name="connsiteX161" fmla="*/ 751152 w 4070350"/>
              <a:gd name="connsiteY161" fmla="*/ 795073 h 6857999"/>
              <a:gd name="connsiteX162" fmla="*/ 755121 w 4070350"/>
              <a:gd name="connsiteY162" fmla="*/ 795602 h 6857999"/>
              <a:gd name="connsiteX163" fmla="*/ 759090 w 4070350"/>
              <a:gd name="connsiteY163" fmla="*/ 796661 h 6857999"/>
              <a:gd name="connsiteX164" fmla="*/ 778140 w 4070350"/>
              <a:gd name="connsiteY164" fmla="*/ 795073 h 6857999"/>
              <a:gd name="connsiteX165" fmla="*/ 796925 w 4070350"/>
              <a:gd name="connsiteY165" fmla="*/ 793221 h 6857999"/>
              <a:gd name="connsiteX166" fmla="*/ 801952 w 4070350"/>
              <a:gd name="connsiteY166" fmla="*/ 794279 h 6857999"/>
              <a:gd name="connsiteX167" fmla="*/ 806979 w 4070350"/>
              <a:gd name="connsiteY167" fmla="*/ 795338 h 6857999"/>
              <a:gd name="connsiteX168" fmla="*/ 812271 w 4070350"/>
              <a:gd name="connsiteY168" fmla="*/ 795867 h 6857999"/>
              <a:gd name="connsiteX169" fmla="*/ 817563 w 4070350"/>
              <a:gd name="connsiteY169" fmla="*/ 796131 h 6857999"/>
              <a:gd name="connsiteX170" fmla="*/ 827881 w 4070350"/>
              <a:gd name="connsiteY170" fmla="*/ 796396 h 6857999"/>
              <a:gd name="connsiteX171" fmla="*/ 838465 w 4070350"/>
              <a:gd name="connsiteY171" fmla="*/ 796131 h 6857999"/>
              <a:gd name="connsiteX172" fmla="*/ 859896 w 4070350"/>
              <a:gd name="connsiteY172" fmla="*/ 795073 h 6857999"/>
              <a:gd name="connsiteX173" fmla="*/ 870479 w 4070350"/>
              <a:gd name="connsiteY173" fmla="*/ 794544 h 6857999"/>
              <a:gd name="connsiteX174" fmla="*/ 875771 w 4070350"/>
              <a:gd name="connsiteY174" fmla="*/ 794544 h 6857999"/>
              <a:gd name="connsiteX175" fmla="*/ 880798 w 4070350"/>
              <a:gd name="connsiteY175" fmla="*/ 795073 h 6857999"/>
              <a:gd name="connsiteX176" fmla="*/ 886090 w 4070350"/>
              <a:gd name="connsiteY176" fmla="*/ 795602 h 6857999"/>
              <a:gd name="connsiteX177" fmla="*/ 891117 w 4070350"/>
              <a:gd name="connsiteY177" fmla="*/ 796131 h 6857999"/>
              <a:gd name="connsiteX178" fmla="*/ 896409 w 4070350"/>
              <a:gd name="connsiteY178" fmla="*/ 797190 h 6857999"/>
              <a:gd name="connsiteX179" fmla="*/ 901436 w 4070350"/>
              <a:gd name="connsiteY179" fmla="*/ 798513 h 6857999"/>
              <a:gd name="connsiteX180" fmla="*/ 906199 w 4070350"/>
              <a:gd name="connsiteY180" fmla="*/ 800100 h 6857999"/>
              <a:gd name="connsiteX181" fmla="*/ 911490 w 4070350"/>
              <a:gd name="connsiteY181" fmla="*/ 802217 h 6857999"/>
              <a:gd name="connsiteX182" fmla="*/ 916252 w 4070350"/>
              <a:gd name="connsiteY182" fmla="*/ 804598 h 6857999"/>
              <a:gd name="connsiteX183" fmla="*/ 920750 w 4070350"/>
              <a:gd name="connsiteY183" fmla="*/ 807244 h 6857999"/>
              <a:gd name="connsiteX184" fmla="*/ 925513 w 4070350"/>
              <a:gd name="connsiteY184" fmla="*/ 810683 h 6857999"/>
              <a:gd name="connsiteX185" fmla="*/ 930011 w 4070350"/>
              <a:gd name="connsiteY185" fmla="*/ 814652 h 6857999"/>
              <a:gd name="connsiteX186" fmla="*/ 934244 w 4070350"/>
              <a:gd name="connsiteY186" fmla="*/ 819150 h 6857999"/>
              <a:gd name="connsiteX187" fmla="*/ 938742 w 4070350"/>
              <a:gd name="connsiteY187" fmla="*/ 824177 h 6857999"/>
              <a:gd name="connsiteX188" fmla="*/ 942976 w 4070350"/>
              <a:gd name="connsiteY188" fmla="*/ 829733 h 6857999"/>
              <a:gd name="connsiteX189" fmla="*/ 946944 w 4070350"/>
              <a:gd name="connsiteY189" fmla="*/ 836083 h 6857999"/>
              <a:gd name="connsiteX190" fmla="*/ 951177 w 4070350"/>
              <a:gd name="connsiteY190" fmla="*/ 842963 h 6857999"/>
              <a:gd name="connsiteX191" fmla="*/ 954881 w 4070350"/>
              <a:gd name="connsiteY191" fmla="*/ 850636 h 6857999"/>
              <a:gd name="connsiteX192" fmla="*/ 955940 w 4070350"/>
              <a:gd name="connsiteY192" fmla="*/ 852223 h 6857999"/>
              <a:gd name="connsiteX193" fmla="*/ 957263 w 4070350"/>
              <a:gd name="connsiteY193" fmla="*/ 853811 h 6857999"/>
              <a:gd name="connsiteX194" fmla="*/ 959115 w 4070350"/>
              <a:gd name="connsiteY194" fmla="*/ 855398 h 6857999"/>
              <a:gd name="connsiteX195" fmla="*/ 960967 w 4070350"/>
              <a:gd name="connsiteY195" fmla="*/ 856456 h 6857999"/>
              <a:gd name="connsiteX196" fmla="*/ 963084 w 4070350"/>
              <a:gd name="connsiteY196" fmla="*/ 857515 h 6857999"/>
              <a:gd name="connsiteX197" fmla="*/ 965465 w 4070350"/>
              <a:gd name="connsiteY197" fmla="*/ 858308 h 6857999"/>
              <a:gd name="connsiteX198" fmla="*/ 967846 w 4070350"/>
              <a:gd name="connsiteY198" fmla="*/ 859102 h 6857999"/>
              <a:gd name="connsiteX199" fmla="*/ 970492 w 4070350"/>
              <a:gd name="connsiteY199" fmla="*/ 859896 h 6857999"/>
              <a:gd name="connsiteX200" fmla="*/ 973138 w 4070350"/>
              <a:gd name="connsiteY200" fmla="*/ 860161 h 6857999"/>
              <a:gd name="connsiteX201" fmla="*/ 976048 w 4070350"/>
              <a:gd name="connsiteY201" fmla="*/ 860425 h 6857999"/>
              <a:gd name="connsiteX202" fmla="*/ 978694 w 4070350"/>
              <a:gd name="connsiteY202" fmla="*/ 860425 h 6857999"/>
              <a:gd name="connsiteX203" fmla="*/ 981075 w 4070350"/>
              <a:gd name="connsiteY203" fmla="*/ 860161 h 6857999"/>
              <a:gd name="connsiteX204" fmla="*/ 983721 w 4070350"/>
              <a:gd name="connsiteY204" fmla="*/ 859896 h 6857999"/>
              <a:gd name="connsiteX205" fmla="*/ 985838 w 4070350"/>
              <a:gd name="connsiteY205" fmla="*/ 859102 h 6857999"/>
              <a:gd name="connsiteX206" fmla="*/ 987954 w 4070350"/>
              <a:gd name="connsiteY206" fmla="*/ 858308 h 6857999"/>
              <a:gd name="connsiteX207" fmla="*/ 990071 w 4070350"/>
              <a:gd name="connsiteY207" fmla="*/ 857515 h 6857999"/>
              <a:gd name="connsiteX208" fmla="*/ 995363 w 4070350"/>
              <a:gd name="connsiteY208" fmla="*/ 854340 h 6857999"/>
              <a:gd name="connsiteX209" fmla="*/ 1000125 w 4070350"/>
              <a:gd name="connsiteY209" fmla="*/ 851958 h 6857999"/>
              <a:gd name="connsiteX210" fmla="*/ 1004623 w 4070350"/>
              <a:gd name="connsiteY210" fmla="*/ 849842 h 6857999"/>
              <a:gd name="connsiteX211" fmla="*/ 1008856 w 4070350"/>
              <a:gd name="connsiteY211" fmla="*/ 847990 h 6857999"/>
              <a:gd name="connsiteX212" fmla="*/ 1012825 w 4070350"/>
              <a:gd name="connsiteY212" fmla="*/ 846931 h 6857999"/>
              <a:gd name="connsiteX213" fmla="*/ 1016794 w 4070350"/>
              <a:gd name="connsiteY213" fmla="*/ 846138 h 6857999"/>
              <a:gd name="connsiteX214" fmla="*/ 1019969 w 4070350"/>
              <a:gd name="connsiteY214" fmla="*/ 845873 h 6857999"/>
              <a:gd name="connsiteX215" fmla="*/ 1023409 w 4070350"/>
              <a:gd name="connsiteY215" fmla="*/ 845873 h 6857999"/>
              <a:gd name="connsiteX216" fmla="*/ 1026319 w 4070350"/>
              <a:gd name="connsiteY216" fmla="*/ 846667 h 6857999"/>
              <a:gd name="connsiteX217" fmla="*/ 1029230 w 4070350"/>
              <a:gd name="connsiteY217" fmla="*/ 847461 h 6857999"/>
              <a:gd name="connsiteX218" fmla="*/ 1031875 w 4070350"/>
              <a:gd name="connsiteY218" fmla="*/ 848783 h 6857999"/>
              <a:gd name="connsiteX219" fmla="*/ 1034256 w 4070350"/>
              <a:gd name="connsiteY219" fmla="*/ 850106 h 6857999"/>
              <a:gd name="connsiteX220" fmla="*/ 1036638 w 4070350"/>
              <a:gd name="connsiteY220" fmla="*/ 851958 h 6857999"/>
              <a:gd name="connsiteX221" fmla="*/ 1038754 w 4070350"/>
              <a:gd name="connsiteY221" fmla="*/ 854075 h 6857999"/>
              <a:gd name="connsiteX222" fmla="*/ 1040606 w 4070350"/>
              <a:gd name="connsiteY222" fmla="*/ 856721 h 6857999"/>
              <a:gd name="connsiteX223" fmla="*/ 1042194 w 4070350"/>
              <a:gd name="connsiteY223" fmla="*/ 859631 h 6857999"/>
              <a:gd name="connsiteX224" fmla="*/ 1044046 w 4070350"/>
              <a:gd name="connsiteY224" fmla="*/ 862277 h 6857999"/>
              <a:gd name="connsiteX225" fmla="*/ 1045634 w 4070350"/>
              <a:gd name="connsiteY225" fmla="*/ 865452 h 6857999"/>
              <a:gd name="connsiteX226" fmla="*/ 1048279 w 4070350"/>
              <a:gd name="connsiteY226" fmla="*/ 872861 h 6857999"/>
              <a:gd name="connsiteX227" fmla="*/ 1050661 w 4070350"/>
              <a:gd name="connsiteY227" fmla="*/ 880533 h 6857999"/>
              <a:gd name="connsiteX228" fmla="*/ 1052777 w 4070350"/>
              <a:gd name="connsiteY228" fmla="*/ 889000 h 6857999"/>
              <a:gd name="connsiteX229" fmla="*/ 1054894 w 4070350"/>
              <a:gd name="connsiteY229" fmla="*/ 898261 h 6857999"/>
              <a:gd name="connsiteX230" fmla="*/ 1056746 w 4070350"/>
              <a:gd name="connsiteY230" fmla="*/ 907521 h 6857999"/>
              <a:gd name="connsiteX231" fmla="*/ 1060715 w 4070350"/>
              <a:gd name="connsiteY231" fmla="*/ 926571 h 6857999"/>
              <a:gd name="connsiteX232" fmla="*/ 1063361 w 4070350"/>
              <a:gd name="connsiteY232" fmla="*/ 937419 h 6857999"/>
              <a:gd name="connsiteX233" fmla="*/ 1066271 w 4070350"/>
              <a:gd name="connsiteY233" fmla="*/ 948002 h 6857999"/>
              <a:gd name="connsiteX234" fmla="*/ 1071827 w 4070350"/>
              <a:gd name="connsiteY234" fmla="*/ 968904 h 6857999"/>
              <a:gd name="connsiteX235" fmla="*/ 1078177 w 4070350"/>
              <a:gd name="connsiteY235" fmla="*/ 989806 h 6857999"/>
              <a:gd name="connsiteX236" fmla="*/ 1084263 w 4070350"/>
              <a:gd name="connsiteY236" fmla="*/ 1010973 h 6857999"/>
              <a:gd name="connsiteX237" fmla="*/ 1086909 w 4070350"/>
              <a:gd name="connsiteY237" fmla="*/ 1021556 h 6857999"/>
              <a:gd name="connsiteX238" fmla="*/ 1089290 w 4070350"/>
              <a:gd name="connsiteY238" fmla="*/ 1032140 h 6857999"/>
              <a:gd name="connsiteX239" fmla="*/ 1091406 w 4070350"/>
              <a:gd name="connsiteY239" fmla="*/ 1042988 h 6857999"/>
              <a:gd name="connsiteX240" fmla="*/ 1093259 w 4070350"/>
              <a:gd name="connsiteY240" fmla="*/ 1053835 h 6857999"/>
              <a:gd name="connsiteX241" fmla="*/ 1094847 w 4070350"/>
              <a:gd name="connsiteY241" fmla="*/ 1064948 h 6857999"/>
              <a:gd name="connsiteX242" fmla="*/ 1095904 w 4070350"/>
              <a:gd name="connsiteY242" fmla="*/ 1076061 h 6857999"/>
              <a:gd name="connsiteX243" fmla="*/ 1096434 w 4070350"/>
              <a:gd name="connsiteY243" fmla="*/ 1087967 h 6857999"/>
              <a:gd name="connsiteX244" fmla="*/ 1096434 w 4070350"/>
              <a:gd name="connsiteY244" fmla="*/ 1099344 h 6857999"/>
              <a:gd name="connsiteX245" fmla="*/ 1099609 w 4070350"/>
              <a:gd name="connsiteY245" fmla="*/ 1138502 h 6857999"/>
              <a:gd name="connsiteX246" fmla="*/ 1101461 w 4070350"/>
              <a:gd name="connsiteY246" fmla="*/ 1157817 h 6857999"/>
              <a:gd name="connsiteX247" fmla="*/ 1103842 w 4070350"/>
              <a:gd name="connsiteY247" fmla="*/ 1177131 h 6857999"/>
              <a:gd name="connsiteX248" fmla="*/ 1105429 w 4070350"/>
              <a:gd name="connsiteY248" fmla="*/ 1186921 h 6857999"/>
              <a:gd name="connsiteX249" fmla="*/ 1107017 w 4070350"/>
              <a:gd name="connsiteY249" fmla="*/ 1196446 h 6857999"/>
              <a:gd name="connsiteX250" fmla="*/ 1108604 w 4070350"/>
              <a:gd name="connsiteY250" fmla="*/ 1205971 h 6857999"/>
              <a:gd name="connsiteX251" fmla="*/ 1110721 w 4070350"/>
              <a:gd name="connsiteY251" fmla="*/ 1215231 h 6857999"/>
              <a:gd name="connsiteX252" fmla="*/ 1112838 w 4070350"/>
              <a:gd name="connsiteY252" fmla="*/ 1224492 h 6857999"/>
              <a:gd name="connsiteX253" fmla="*/ 1115748 w 4070350"/>
              <a:gd name="connsiteY253" fmla="*/ 1234017 h 6857999"/>
              <a:gd name="connsiteX254" fmla="*/ 1118659 w 4070350"/>
              <a:gd name="connsiteY254" fmla="*/ 1243013 h 6857999"/>
              <a:gd name="connsiteX255" fmla="*/ 1121569 w 4070350"/>
              <a:gd name="connsiteY255" fmla="*/ 1252009 h 6857999"/>
              <a:gd name="connsiteX256" fmla="*/ 1126596 w 4070350"/>
              <a:gd name="connsiteY256" fmla="*/ 1260740 h 6857999"/>
              <a:gd name="connsiteX257" fmla="*/ 1131094 w 4070350"/>
              <a:gd name="connsiteY257" fmla="*/ 1269736 h 6857999"/>
              <a:gd name="connsiteX258" fmla="*/ 1135063 w 4070350"/>
              <a:gd name="connsiteY258" fmla="*/ 1278731 h 6857999"/>
              <a:gd name="connsiteX259" fmla="*/ 1138238 w 4070350"/>
              <a:gd name="connsiteY259" fmla="*/ 1288256 h 6857999"/>
              <a:gd name="connsiteX260" fmla="*/ 1140884 w 4070350"/>
              <a:gd name="connsiteY260" fmla="*/ 1297517 h 6857999"/>
              <a:gd name="connsiteX261" fmla="*/ 1143265 w 4070350"/>
              <a:gd name="connsiteY261" fmla="*/ 1307306 h 6857999"/>
              <a:gd name="connsiteX262" fmla="*/ 1145117 w 4070350"/>
              <a:gd name="connsiteY262" fmla="*/ 1316567 h 6857999"/>
              <a:gd name="connsiteX263" fmla="*/ 1146704 w 4070350"/>
              <a:gd name="connsiteY263" fmla="*/ 1326621 h 6857999"/>
              <a:gd name="connsiteX264" fmla="*/ 1148027 w 4070350"/>
              <a:gd name="connsiteY264" fmla="*/ 1336411 h 6857999"/>
              <a:gd name="connsiteX265" fmla="*/ 1148557 w 4070350"/>
              <a:gd name="connsiteY265" fmla="*/ 1346465 h 6857999"/>
              <a:gd name="connsiteX266" fmla="*/ 1148821 w 4070350"/>
              <a:gd name="connsiteY266" fmla="*/ 1356519 h 6857999"/>
              <a:gd name="connsiteX267" fmla="*/ 1148821 w 4070350"/>
              <a:gd name="connsiteY267" fmla="*/ 1366573 h 6857999"/>
              <a:gd name="connsiteX268" fmla="*/ 1148557 w 4070350"/>
              <a:gd name="connsiteY268" fmla="*/ 1376892 h 6857999"/>
              <a:gd name="connsiteX269" fmla="*/ 1148027 w 4070350"/>
              <a:gd name="connsiteY269" fmla="*/ 1387211 h 6857999"/>
              <a:gd name="connsiteX270" fmla="*/ 1146704 w 4070350"/>
              <a:gd name="connsiteY270" fmla="*/ 1397794 h 6857999"/>
              <a:gd name="connsiteX271" fmla="*/ 1145381 w 4070350"/>
              <a:gd name="connsiteY271" fmla="*/ 1408377 h 6857999"/>
              <a:gd name="connsiteX272" fmla="*/ 1144852 w 4070350"/>
              <a:gd name="connsiteY272" fmla="*/ 1411023 h 6857999"/>
              <a:gd name="connsiteX273" fmla="*/ 1144852 w 4070350"/>
              <a:gd name="connsiteY273" fmla="*/ 1413404 h 6857999"/>
              <a:gd name="connsiteX274" fmla="*/ 1145117 w 4070350"/>
              <a:gd name="connsiteY274" fmla="*/ 1415786 h 6857999"/>
              <a:gd name="connsiteX275" fmla="*/ 1146440 w 4070350"/>
              <a:gd name="connsiteY275" fmla="*/ 1418167 h 6857999"/>
              <a:gd name="connsiteX276" fmla="*/ 1150673 w 4070350"/>
              <a:gd name="connsiteY276" fmla="*/ 1429279 h 6857999"/>
              <a:gd name="connsiteX277" fmla="*/ 1154642 w 4070350"/>
              <a:gd name="connsiteY277" fmla="*/ 1440656 h 6857999"/>
              <a:gd name="connsiteX278" fmla="*/ 1158081 w 4070350"/>
              <a:gd name="connsiteY278" fmla="*/ 1451769 h 6857999"/>
              <a:gd name="connsiteX279" fmla="*/ 1161257 w 4070350"/>
              <a:gd name="connsiteY279" fmla="*/ 1463146 h 6857999"/>
              <a:gd name="connsiteX280" fmla="*/ 1163638 w 4070350"/>
              <a:gd name="connsiteY280" fmla="*/ 1474788 h 6857999"/>
              <a:gd name="connsiteX281" fmla="*/ 1166019 w 4070350"/>
              <a:gd name="connsiteY281" fmla="*/ 1486165 h 6857999"/>
              <a:gd name="connsiteX282" fmla="*/ 1167871 w 4070350"/>
              <a:gd name="connsiteY282" fmla="*/ 1497542 h 6857999"/>
              <a:gd name="connsiteX283" fmla="*/ 1169459 w 4070350"/>
              <a:gd name="connsiteY283" fmla="*/ 1509448 h 6857999"/>
              <a:gd name="connsiteX284" fmla="*/ 1170781 w 4070350"/>
              <a:gd name="connsiteY284" fmla="*/ 1521090 h 6857999"/>
              <a:gd name="connsiteX285" fmla="*/ 1171840 w 4070350"/>
              <a:gd name="connsiteY285" fmla="*/ 1532996 h 6857999"/>
              <a:gd name="connsiteX286" fmla="*/ 1172634 w 4070350"/>
              <a:gd name="connsiteY286" fmla="*/ 1544638 h 6857999"/>
              <a:gd name="connsiteX287" fmla="*/ 1173163 w 4070350"/>
              <a:gd name="connsiteY287" fmla="*/ 1556544 h 6857999"/>
              <a:gd name="connsiteX288" fmla="*/ 1174221 w 4070350"/>
              <a:gd name="connsiteY288" fmla="*/ 1580356 h 6857999"/>
              <a:gd name="connsiteX289" fmla="*/ 1174750 w 4070350"/>
              <a:gd name="connsiteY289" fmla="*/ 1604169 h 6857999"/>
              <a:gd name="connsiteX290" fmla="*/ 1175279 w 4070350"/>
              <a:gd name="connsiteY290" fmla="*/ 1627981 h 6857999"/>
              <a:gd name="connsiteX291" fmla="*/ 1175545 w 4070350"/>
              <a:gd name="connsiteY291" fmla="*/ 1651794 h 6857999"/>
              <a:gd name="connsiteX292" fmla="*/ 1176602 w 4070350"/>
              <a:gd name="connsiteY292" fmla="*/ 1675342 h 6857999"/>
              <a:gd name="connsiteX293" fmla="*/ 1177131 w 4070350"/>
              <a:gd name="connsiteY293" fmla="*/ 1686983 h 6857999"/>
              <a:gd name="connsiteX294" fmla="*/ 1178190 w 4070350"/>
              <a:gd name="connsiteY294" fmla="*/ 1698890 h 6857999"/>
              <a:gd name="connsiteX295" fmla="*/ 1178984 w 4070350"/>
              <a:gd name="connsiteY295" fmla="*/ 1710531 h 6857999"/>
              <a:gd name="connsiteX296" fmla="*/ 1180306 w 4070350"/>
              <a:gd name="connsiteY296" fmla="*/ 1722173 h 6857999"/>
              <a:gd name="connsiteX297" fmla="*/ 1181629 w 4070350"/>
              <a:gd name="connsiteY297" fmla="*/ 1733550 h 6857999"/>
              <a:gd name="connsiteX298" fmla="*/ 1183481 w 4070350"/>
              <a:gd name="connsiteY298" fmla="*/ 1744927 h 6857999"/>
              <a:gd name="connsiteX299" fmla="*/ 1185863 w 4070350"/>
              <a:gd name="connsiteY299" fmla="*/ 1756304 h 6857999"/>
              <a:gd name="connsiteX300" fmla="*/ 1188245 w 4070350"/>
              <a:gd name="connsiteY300" fmla="*/ 1767681 h 6857999"/>
              <a:gd name="connsiteX301" fmla="*/ 1191154 w 4070350"/>
              <a:gd name="connsiteY301" fmla="*/ 1778794 h 6857999"/>
              <a:gd name="connsiteX302" fmla="*/ 1194329 w 4070350"/>
              <a:gd name="connsiteY302" fmla="*/ 1789906 h 6857999"/>
              <a:gd name="connsiteX303" fmla="*/ 1195652 w 4070350"/>
              <a:gd name="connsiteY303" fmla="*/ 1786731 h 6857999"/>
              <a:gd name="connsiteX304" fmla="*/ 1196446 w 4070350"/>
              <a:gd name="connsiteY304" fmla="*/ 1783292 h 6857999"/>
              <a:gd name="connsiteX305" fmla="*/ 1196975 w 4070350"/>
              <a:gd name="connsiteY305" fmla="*/ 1779852 h 6857999"/>
              <a:gd name="connsiteX306" fmla="*/ 1197769 w 4070350"/>
              <a:gd name="connsiteY306" fmla="*/ 1776677 h 6857999"/>
              <a:gd name="connsiteX307" fmla="*/ 1198298 w 4070350"/>
              <a:gd name="connsiteY307" fmla="*/ 1769798 h 6857999"/>
              <a:gd name="connsiteX308" fmla="*/ 1198563 w 4070350"/>
              <a:gd name="connsiteY308" fmla="*/ 1762390 h 6857999"/>
              <a:gd name="connsiteX309" fmla="*/ 1198563 w 4070350"/>
              <a:gd name="connsiteY309" fmla="*/ 1754981 h 6857999"/>
              <a:gd name="connsiteX310" fmla="*/ 1198034 w 4070350"/>
              <a:gd name="connsiteY310" fmla="*/ 1747309 h 6857999"/>
              <a:gd name="connsiteX311" fmla="*/ 1197504 w 4070350"/>
              <a:gd name="connsiteY311" fmla="*/ 1732227 h 6857999"/>
              <a:gd name="connsiteX312" fmla="*/ 1196975 w 4070350"/>
              <a:gd name="connsiteY312" fmla="*/ 1724819 h 6857999"/>
              <a:gd name="connsiteX313" fmla="*/ 1196975 w 4070350"/>
              <a:gd name="connsiteY313" fmla="*/ 1716881 h 6857999"/>
              <a:gd name="connsiteX314" fmla="*/ 1197504 w 4070350"/>
              <a:gd name="connsiteY314" fmla="*/ 1709738 h 6857999"/>
              <a:gd name="connsiteX315" fmla="*/ 1198563 w 4070350"/>
              <a:gd name="connsiteY315" fmla="*/ 1702065 h 6857999"/>
              <a:gd name="connsiteX316" fmla="*/ 1199092 w 4070350"/>
              <a:gd name="connsiteY316" fmla="*/ 1698625 h 6857999"/>
              <a:gd name="connsiteX317" fmla="*/ 1200150 w 4070350"/>
              <a:gd name="connsiteY317" fmla="*/ 1695186 h 6857999"/>
              <a:gd name="connsiteX318" fmla="*/ 1201209 w 4070350"/>
              <a:gd name="connsiteY318" fmla="*/ 1691481 h 6857999"/>
              <a:gd name="connsiteX319" fmla="*/ 1202796 w 4070350"/>
              <a:gd name="connsiteY319" fmla="*/ 1688042 h 6857999"/>
              <a:gd name="connsiteX320" fmla="*/ 1204384 w 4070350"/>
              <a:gd name="connsiteY320" fmla="*/ 1684602 h 6857999"/>
              <a:gd name="connsiteX321" fmla="*/ 1206236 w 4070350"/>
              <a:gd name="connsiteY321" fmla="*/ 1681427 h 6857999"/>
              <a:gd name="connsiteX322" fmla="*/ 1208352 w 4070350"/>
              <a:gd name="connsiteY322" fmla="*/ 1677988 h 6857999"/>
              <a:gd name="connsiteX323" fmla="*/ 1210734 w 4070350"/>
              <a:gd name="connsiteY323" fmla="*/ 1675077 h 6857999"/>
              <a:gd name="connsiteX324" fmla="*/ 1208882 w 4070350"/>
              <a:gd name="connsiteY324" fmla="*/ 1671638 h 6857999"/>
              <a:gd name="connsiteX325" fmla="*/ 1207030 w 4070350"/>
              <a:gd name="connsiteY325" fmla="*/ 1667934 h 6857999"/>
              <a:gd name="connsiteX326" fmla="*/ 1205971 w 4070350"/>
              <a:gd name="connsiteY326" fmla="*/ 1664759 h 6857999"/>
              <a:gd name="connsiteX327" fmla="*/ 1204648 w 4070350"/>
              <a:gd name="connsiteY327" fmla="*/ 1661319 h 6857999"/>
              <a:gd name="connsiteX328" fmla="*/ 1203326 w 4070350"/>
              <a:gd name="connsiteY328" fmla="*/ 1657879 h 6857999"/>
              <a:gd name="connsiteX329" fmla="*/ 1202796 w 4070350"/>
              <a:gd name="connsiteY329" fmla="*/ 1654440 h 6857999"/>
              <a:gd name="connsiteX330" fmla="*/ 1201738 w 4070350"/>
              <a:gd name="connsiteY330" fmla="*/ 1647561 h 6857999"/>
              <a:gd name="connsiteX331" fmla="*/ 1201209 w 4070350"/>
              <a:gd name="connsiteY331" fmla="*/ 1640946 h 6857999"/>
              <a:gd name="connsiteX332" fmla="*/ 1201738 w 4070350"/>
              <a:gd name="connsiteY332" fmla="*/ 1634331 h 6857999"/>
              <a:gd name="connsiteX333" fmla="*/ 1202267 w 4070350"/>
              <a:gd name="connsiteY333" fmla="*/ 1627188 h 6857999"/>
              <a:gd name="connsiteX334" fmla="*/ 1203061 w 4070350"/>
              <a:gd name="connsiteY334" fmla="*/ 1620573 h 6857999"/>
              <a:gd name="connsiteX335" fmla="*/ 1204384 w 4070350"/>
              <a:gd name="connsiteY335" fmla="*/ 1613959 h 6857999"/>
              <a:gd name="connsiteX336" fmla="*/ 1205971 w 4070350"/>
              <a:gd name="connsiteY336" fmla="*/ 1607344 h 6857999"/>
              <a:gd name="connsiteX337" fmla="*/ 1208882 w 4070350"/>
              <a:gd name="connsiteY337" fmla="*/ 1593850 h 6857999"/>
              <a:gd name="connsiteX338" fmla="*/ 1209940 w 4070350"/>
              <a:gd name="connsiteY338" fmla="*/ 1587236 h 6857999"/>
              <a:gd name="connsiteX339" fmla="*/ 1211263 w 4070350"/>
              <a:gd name="connsiteY339" fmla="*/ 1580621 h 6857999"/>
              <a:gd name="connsiteX340" fmla="*/ 1212056 w 4070350"/>
              <a:gd name="connsiteY340" fmla="*/ 1574006 h 6857999"/>
              <a:gd name="connsiteX341" fmla="*/ 1212850 w 4070350"/>
              <a:gd name="connsiteY341" fmla="*/ 1566863 h 6857999"/>
              <a:gd name="connsiteX342" fmla="*/ 1218406 w 4070350"/>
              <a:gd name="connsiteY342" fmla="*/ 1445948 h 6857999"/>
              <a:gd name="connsiteX343" fmla="*/ 1224227 w 4070350"/>
              <a:gd name="connsiteY343" fmla="*/ 1325034 h 6857999"/>
              <a:gd name="connsiteX344" fmla="*/ 1236663 w 4070350"/>
              <a:gd name="connsiteY344" fmla="*/ 1082940 h 6857999"/>
              <a:gd name="connsiteX345" fmla="*/ 1235604 w 4070350"/>
              <a:gd name="connsiteY345" fmla="*/ 1045369 h 6857999"/>
              <a:gd name="connsiteX346" fmla="*/ 1235604 w 4070350"/>
              <a:gd name="connsiteY346" fmla="*/ 1026583 h 6857999"/>
              <a:gd name="connsiteX347" fmla="*/ 1236134 w 4070350"/>
              <a:gd name="connsiteY347" fmla="*/ 1008063 h 6857999"/>
              <a:gd name="connsiteX348" fmla="*/ 1236398 w 4070350"/>
              <a:gd name="connsiteY348" fmla="*/ 998538 h 6857999"/>
              <a:gd name="connsiteX349" fmla="*/ 1237456 w 4070350"/>
              <a:gd name="connsiteY349" fmla="*/ 989542 h 6857999"/>
              <a:gd name="connsiteX350" fmla="*/ 1239044 w 4070350"/>
              <a:gd name="connsiteY350" fmla="*/ 980546 h 6857999"/>
              <a:gd name="connsiteX351" fmla="*/ 1240896 w 4070350"/>
              <a:gd name="connsiteY351" fmla="*/ 971815 h 6857999"/>
              <a:gd name="connsiteX352" fmla="*/ 1243277 w 4070350"/>
              <a:gd name="connsiteY352" fmla="*/ 963613 h 6857999"/>
              <a:gd name="connsiteX353" fmla="*/ 1245923 w 4070350"/>
              <a:gd name="connsiteY353" fmla="*/ 955411 h 6857999"/>
              <a:gd name="connsiteX354" fmla="*/ 1249099 w 4070350"/>
              <a:gd name="connsiteY354" fmla="*/ 947738 h 6857999"/>
              <a:gd name="connsiteX355" fmla="*/ 1252273 w 4070350"/>
              <a:gd name="connsiteY355" fmla="*/ 940065 h 6857999"/>
              <a:gd name="connsiteX356" fmla="*/ 1256242 w 4070350"/>
              <a:gd name="connsiteY356" fmla="*/ 932921 h 6857999"/>
              <a:gd name="connsiteX357" fmla="*/ 1260475 w 4070350"/>
              <a:gd name="connsiteY357" fmla="*/ 925777 h 6857999"/>
              <a:gd name="connsiteX358" fmla="*/ 1264709 w 4070350"/>
              <a:gd name="connsiteY358" fmla="*/ 919427 h 6857999"/>
              <a:gd name="connsiteX359" fmla="*/ 1269471 w 4070350"/>
              <a:gd name="connsiteY359" fmla="*/ 913342 h 6857999"/>
              <a:gd name="connsiteX360" fmla="*/ 1274498 w 4070350"/>
              <a:gd name="connsiteY360" fmla="*/ 907521 h 6857999"/>
              <a:gd name="connsiteX361" fmla="*/ 1279790 w 4070350"/>
              <a:gd name="connsiteY361" fmla="*/ 901965 h 6857999"/>
              <a:gd name="connsiteX362" fmla="*/ 1285081 w 4070350"/>
              <a:gd name="connsiteY362" fmla="*/ 896938 h 6857999"/>
              <a:gd name="connsiteX363" fmla="*/ 1290902 w 4070350"/>
              <a:gd name="connsiteY363" fmla="*/ 892440 h 6857999"/>
              <a:gd name="connsiteX364" fmla="*/ 1296724 w 4070350"/>
              <a:gd name="connsiteY364" fmla="*/ 888206 h 6857999"/>
              <a:gd name="connsiteX365" fmla="*/ 1302809 w 4070350"/>
              <a:gd name="connsiteY365" fmla="*/ 884502 h 6857999"/>
              <a:gd name="connsiteX366" fmla="*/ 1308629 w 4070350"/>
              <a:gd name="connsiteY366" fmla="*/ 881327 h 6857999"/>
              <a:gd name="connsiteX367" fmla="*/ 1314979 w 4070350"/>
              <a:gd name="connsiteY367" fmla="*/ 878417 h 6857999"/>
              <a:gd name="connsiteX368" fmla="*/ 1321594 w 4070350"/>
              <a:gd name="connsiteY368" fmla="*/ 876300 h 6857999"/>
              <a:gd name="connsiteX369" fmla="*/ 1327944 w 4070350"/>
              <a:gd name="connsiteY369" fmla="*/ 874713 h 6857999"/>
              <a:gd name="connsiteX370" fmla="*/ 1334559 w 4070350"/>
              <a:gd name="connsiteY370" fmla="*/ 873390 h 6857999"/>
              <a:gd name="connsiteX371" fmla="*/ 1341173 w 4070350"/>
              <a:gd name="connsiteY371" fmla="*/ 872861 h 6857999"/>
              <a:gd name="connsiteX372" fmla="*/ 1348053 w 4070350"/>
              <a:gd name="connsiteY372" fmla="*/ 872596 h 6857999"/>
              <a:gd name="connsiteX373" fmla="*/ 1354667 w 4070350"/>
              <a:gd name="connsiteY373" fmla="*/ 872861 h 6857999"/>
              <a:gd name="connsiteX374" fmla="*/ 1361281 w 4070350"/>
              <a:gd name="connsiteY374" fmla="*/ 873919 h 6857999"/>
              <a:gd name="connsiteX375" fmla="*/ 1367896 w 4070350"/>
              <a:gd name="connsiteY375" fmla="*/ 875506 h 6857999"/>
              <a:gd name="connsiteX376" fmla="*/ 1374511 w 4070350"/>
              <a:gd name="connsiteY376" fmla="*/ 877623 h 6857999"/>
              <a:gd name="connsiteX377" fmla="*/ 1381126 w 4070350"/>
              <a:gd name="connsiteY377" fmla="*/ 880533 h 6857999"/>
              <a:gd name="connsiteX378" fmla="*/ 1387475 w 4070350"/>
              <a:gd name="connsiteY378" fmla="*/ 883973 h 6857999"/>
              <a:gd name="connsiteX379" fmla="*/ 1394090 w 4070350"/>
              <a:gd name="connsiteY379" fmla="*/ 888206 h 6857999"/>
              <a:gd name="connsiteX380" fmla="*/ 1394619 w 4070350"/>
              <a:gd name="connsiteY380" fmla="*/ 888736 h 6857999"/>
              <a:gd name="connsiteX381" fmla="*/ 1395413 w 4070350"/>
              <a:gd name="connsiteY381" fmla="*/ 889794 h 6857999"/>
              <a:gd name="connsiteX382" fmla="*/ 1396471 w 4070350"/>
              <a:gd name="connsiteY382" fmla="*/ 891911 h 6857999"/>
              <a:gd name="connsiteX383" fmla="*/ 1397000 w 4070350"/>
              <a:gd name="connsiteY383" fmla="*/ 894556 h 6857999"/>
              <a:gd name="connsiteX384" fmla="*/ 1398059 w 4070350"/>
              <a:gd name="connsiteY384" fmla="*/ 897467 h 6857999"/>
              <a:gd name="connsiteX385" fmla="*/ 1399117 w 4070350"/>
              <a:gd name="connsiteY385" fmla="*/ 904346 h 6857999"/>
              <a:gd name="connsiteX386" fmla="*/ 1399911 w 4070350"/>
              <a:gd name="connsiteY386" fmla="*/ 907786 h 6857999"/>
              <a:gd name="connsiteX387" fmla="*/ 1400440 w 4070350"/>
              <a:gd name="connsiteY387" fmla="*/ 910696 h 6857999"/>
              <a:gd name="connsiteX388" fmla="*/ 1405202 w 4070350"/>
              <a:gd name="connsiteY388" fmla="*/ 911490 h 6857999"/>
              <a:gd name="connsiteX389" fmla="*/ 1409700 w 4070350"/>
              <a:gd name="connsiteY389" fmla="*/ 911754 h 6857999"/>
              <a:gd name="connsiteX390" fmla="*/ 1412081 w 4070350"/>
              <a:gd name="connsiteY390" fmla="*/ 905933 h 6857999"/>
              <a:gd name="connsiteX391" fmla="*/ 1414727 w 4070350"/>
              <a:gd name="connsiteY391" fmla="*/ 901171 h 6857999"/>
              <a:gd name="connsiteX392" fmla="*/ 1417373 w 4070350"/>
              <a:gd name="connsiteY392" fmla="*/ 896673 h 6857999"/>
              <a:gd name="connsiteX393" fmla="*/ 1420019 w 4070350"/>
              <a:gd name="connsiteY393" fmla="*/ 892969 h 6857999"/>
              <a:gd name="connsiteX394" fmla="*/ 1422665 w 4070350"/>
              <a:gd name="connsiteY394" fmla="*/ 889794 h 6857999"/>
              <a:gd name="connsiteX395" fmla="*/ 1425575 w 4070350"/>
              <a:gd name="connsiteY395" fmla="*/ 887148 h 6857999"/>
              <a:gd name="connsiteX396" fmla="*/ 1428221 w 4070350"/>
              <a:gd name="connsiteY396" fmla="*/ 885031 h 6857999"/>
              <a:gd name="connsiteX397" fmla="*/ 1431131 w 4070350"/>
              <a:gd name="connsiteY397" fmla="*/ 883708 h 6857999"/>
              <a:gd name="connsiteX398" fmla="*/ 1434306 w 4070350"/>
              <a:gd name="connsiteY398" fmla="*/ 882386 h 6857999"/>
              <a:gd name="connsiteX399" fmla="*/ 1436952 w 4070350"/>
              <a:gd name="connsiteY399" fmla="*/ 881856 h 6857999"/>
              <a:gd name="connsiteX400" fmla="*/ 1439863 w 4070350"/>
              <a:gd name="connsiteY400" fmla="*/ 881592 h 6857999"/>
              <a:gd name="connsiteX401" fmla="*/ 1443302 w 4070350"/>
              <a:gd name="connsiteY401" fmla="*/ 881592 h 6857999"/>
              <a:gd name="connsiteX402" fmla="*/ 1446213 w 4070350"/>
              <a:gd name="connsiteY402" fmla="*/ 881856 h 6857999"/>
              <a:gd name="connsiteX403" fmla="*/ 1449388 w 4070350"/>
              <a:gd name="connsiteY403" fmla="*/ 882386 h 6857999"/>
              <a:gd name="connsiteX404" fmla="*/ 1452298 w 4070350"/>
              <a:gd name="connsiteY404" fmla="*/ 883444 h 6857999"/>
              <a:gd name="connsiteX405" fmla="*/ 1455738 w 4070350"/>
              <a:gd name="connsiteY405" fmla="*/ 884238 h 6857999"/>
              <a:gd name="connsiteX406" fmla="*/ 1462088 w 4070350"/>
              <a:gd name="connsiteY406" fmla="*/ 886883 h 6857999"/>
              <a:gd name="connsiteX407" fmla="*/ 1468438 w 4070350"/>
              <a:gd name="connsiteY407" fmla="*/ 889794 h 6857999"/>
              <a:gd name="connsiteX408" fmla="*/ 1474524 w 4070350"/>
              <a:gd name="connsiteY408" fmla="*/ 892440 h 6857999"/>
              <a:gd name="connsiteX409" fmla="*/ 1481402 w 4070350"/>
              <a:gd name="connsiteY409" fmla="*/ 894821 h 6857999"/>
              <a:gd name="connsiteX410" fmla="*/ 1484313 w 4070350"/>
              <a:gd name="connsiteY410" fmla="*/ 896144 h 6857999"/>
              <a:gd name="connsiteX411" fmla="*/ 1487488 w 4070350"/>
              <a:gd name="connsiteY411" fmla="*/ 896673 h 6857999"/>
              <a:gd name="connsiteX412" fmla="*/ 1490663 w 4070350"/>
              <a:gd name="connsiteY412" fmla="*/ 897202 h 6857999"/>
              <a:gd name="connsiteX413" fmla="*/ 1493573 w 4070350"/>
              <a:gd name="connsiteY413" fmla="*/ 897731 h 6857999"/>
              <a:gd name="connsiteX414" fmla="*/ 1496748 w 4070350"/>
              <a:gd name="connsiteY414" fmla="*/ 897731 h 6857999"/>
              <a:gd name="connsiteX415" fmla="*/ 1499659 w 4070350"/>
              <a:gd name="connsiteY415" fmla="*/ 897467 h 6857999"/>
              <a:gd name="connsiteX416" fmla="*/ 1502569 w 4070350"/>
              <a:gd name="connsiteY416" fmla="*/ 896938 h 6857999"/>
              <a:gd name="connsiteX417" fmla="*/ 1505744 w 4070350"/>
              <a:gd name="connsiteY417" fmla="*/ 895615 h 6857999"/>
              <a:gd name="connsiteX418" fmla="*/ 1505744 w 4070350"/>
              <a:gd name="connsiteY418" fmla="*/ 896673 h 6857999"/>
              <a:gd name="connsiteX419" fmla="*/ 1505479 w 4070350"/>
              <a:gd name="connsiteY419" fmla="*/ 899583 h 6857999"/>
              <a:gd name="connsiteX420" fmla="*/ 1503363 w 4070350"/>
              <a:gd name="connsiteY420" fmla="*/ 909108 h 6857999"/>
              <a:gd name="connsiteX421" fmla="*/ 1500188 w 4070350"/>
              <a:gd name="connsiteY421" fmla="*/ 920750 h 6857999"/>
              <a:gd name="connsiteX422" fmla="*/ 1498865 w 4070350"/>
              <a:gd name="connsiteY422" fmla="*/ 926306 h 6857999"/>
              <a:gd name="connsiteX423" fmla="*/ 1497013 w 4070350"/>
              <a:gd name="connsiteY423" fmla="*/ 931333 h 6857999"/>
              <a:gd name="connsiteX424" fmla="*/ 1510771 w 4070350"/>
              <a:gd name="connsiteY424" fmla="*/ 948267 h 6857999"/>
              <a:gd name="connsiteX425" fmla="*/ 1535642 w 4070350"/>
              <a:gd name="connsiteY425" fmla="*/ 948796 h 6857999"/>
              <a:gd name="connsiteX426" fmla="*/ 1542256 w 4070350"/>
              <a:gd name="connsiteY426" fmla="*/ 942181 h 6857999"/>
              <a:gd name="connsiteX427" fmla="*/ 1545167 w 4070350"/>
              <a:gd name="connsiteY427" fmla="*/ 939536 h 6857999"/>
              <a:gd name="connsiteX428" fmla="*/ 1548342 w 4070350"/>
              <a:gd name="connsiteY428" fmla="*/ 936625 h 6857999"/>
              <a:gd name="connsiteX429" fmla="*/ 1551252 w 4070350"/>
              <a:gd name="connsiteY429" fmla="*/ 934508 h 6857999"/>
              <a:gd name="connsiteX430" fmla="*/ 1554163 w 4070350"/>
              <a:gd name="connsiteY430" fmla="*/ 932392 h 6857999"/>
              <a:gd name="connsiteX431" fmla="*/ 1557338 w 4070350"/>
              <a:gd name="connsiteY431" fmla="*/ 931069 h 6857999"/>
              <a:gd name="connsiteX432" fmla="*/ 1559984 w 4070350"/>
              <a:gd name="connsiteY432" fmla="*/ 929481 h 6857999"/>
              <a:gd name="connsiteX433" fmla="*/ 1563159 w 4070350"/>
              <a:gd name="connsiteY433" fmla="*/ 928688 h 6857999"/>
              <a:gd name="connsiteX434" fmla="*/ 1565804 w 4070350"/>
              <a:gd name="connsiteY434" fmla="*/ 927629 h 6857999"/>
              <a:gd name="connsiteX435" fmla="*/ 1568450 w 4070350"/>
              <a:gd name="connsiteY435" fmla="*/ 927100 h 6857999"/>
              <a:gd name="connsiteX436" fmla="*/ 1570831 w 4070350"/>
              <a:gd name="connsiteY436" fmla="*/ 926836 h 6857999"/>
              <a:gd name="connsiteX437" fmla="*/ 1573477 w 4070350"/>
              <a:gd name="connsiteY437" fmla="*/ 926836 h 6857999"/>
              <a:gd name="connsiteX438" fmla="*/ 1576123 w 4070350"/>
              <a:gd name="connsiteY438" fmla="*/ 927100 h 6857999"/>
              <a:gd name="connsiteX439" fmla="*/ 1578504 w 4070350"/>
              <a:gd name="connsiteY439" fmla="*/ 927629 h 6857999"/>
              <a:gd name="connsiteX440" fmla="*/ 1580886 w 4070350"/>
              <a:gd name="connsiteY440" fmla="*/ 928688 h 6857999"/>
              <a:gd name="connsiteX441" fmla="*/ 1583267 w 4070350"/>
              <a:gd name="connsiteY441" fmla="*/ 929746 h 6857999"/>
              <a:gd name="connsiteX442" fmla="*/ 1585384 w 4070350"/>
              <a:gd name="connsiteY442" fmla="*/ 931069 h 6857999"/>
              <a:gd name="connsiteX443" fmla="*/ 1587765 w 4070350"/>
              <a:gd name="connsiteY443" fmla="*/ 932921 h 6857999"/>
              <a:gd name="connsiteX444" fmla="*/ 1589881 w 4070350"/>
              <a:gd name="connsiteY444" fmla="*/ 934508 h 6857999"/>
              <a:gd name="connsiteX445" fmla="*/ 1591998 w 4070350"/>
              <a:gd name="connsiteY445" fmla="*/ 936625 h 6857999"/>
              <a:gd name="connsiteX446" fmla="*/ 1593850 w 4070350"/>
              <a:gd name="connsiteY446" fmla="*/ 939271 h 6857999"/>
              <a:gd name="connsiteX447" fmla="*/ 1595703 w 4070350"/>
              <a:gd name="connsiteY447" fmla="*/ 941917 h 6857999"/>
              <a:gd name="connsiteX448" fmla="*/ 1597819 w 4070350"/>
              <a:gd name="connsiteY448" fmla="*/ 944827 h 6857999"/>
              <a:gd name="connsiteX449" fmla="*/ 1600994 w 4070350"/>
              <a:gd name="connsiteY449" fmla="*/ 951442 h 6857999"/>
              <a:gd name="connsiteX450" fmla="*/ 1604434 w 4070350"/>
              <a:gd name="connsiteY450" fmla="*/ 959115 h 6857999"/>
              <a:gd name="connsiteX451" fmla="*/ 1607079 w 4070350"/>
              <a:gd name="connsiteY451" fmla="*/ 967581 h 6857999"/>
              <a:gd name="connsiteX452" fmla="*/ 1609461 w 4070350"/>
              <a:gd name="connsiteY452" fmla="*/ 977106 h 6857999"/>
              <a:gd name="connsiteX453" fmla="*/ 1627717 w 4070350"/>
              <a:gd name="connsiteY453" fmla="*/ 1052513 h 6857999"/>
              <a:gd name="connsiteX454" fmla="*/ 1645709 w 4070350"/>
              <a:gd name="connsiteY454" fmla="*/ 1127919 h 6857999"/>
              <a:gd name="connsiteX455" fmla="*/ 1654440 w 4070350"/>
              <a:gd name="connsiteY455" fmla="*/ 1166019 h 6857999"/>
              <a:gd name="connsiteX456" fmla="*/ 1663172 w 4070350"/>
              <a:gd name="connsiteY456" fmla="*/ 1203854 h 6857999"/>
              <a:gd name="connsiteX457" fmla="*/ 1671373 w 4070350"/>
              <a:gd name="connsiteY457" fmla="*/ 1241690 h 6857999"/>
              <a:gd name="connsiteX458" fmla="*/ 1679575 w 4070350"/>
              <a:gd name="connsiteY458" fmla="*/ 1279790 h 6857999"/>
              <a:gd name="connsiteX459" fmla="*/ 1686984 w 4070350"/>
              <a:gd name="connsiteY459" fmla="*/ 1318154 h 6857999"/>
              <a:gd name="connsiteX460" fmla="*/ 1693863 w 4070350"/>
              <a:gd name="connsiteY460" fmla="*/ 1356519 h 6857999"/>
              <a:gd name="connsiteX461" fmla="*/ 1700477 w 4070350"/>
              <a:gd name="connsiteY461" fmla="*/ 1394884 h 6857999"/>
              <a:gd name="connsiteX462" fmla="*/ 1706563 w 4070350"/>
              <a:gd name="connsiteY462" fmla="*/ 1433513 h 6857999"/>
              <a:gd name="connsiteX463" fmla="*/ 1709473 w 4070350"/>
              <a:gd name="connsiteY463" fmla="*/ 1453356 h 6857999"/>
              <a:gd name="connsiteX464" fmla="*/ 1711854 w 4070350"/>
              <a:gd name="connsiteY464" fmla="*/ 1472936 h 6857999"/>
              <a:gd name="connsiteX465" fmla="*/ 1714236 w 4070350"/>
              <a:gd name="connsiteY465" fmla="*/ 1492515 h 6857999"/>
              <a:gd name="connsiteX466" fmla="*/ 1716352 w 4070350"/>
              <a:gd name="connsiteY466" fmla="*/ 1512094 h 6857999"/>
              <a:gd name="connsiteX467" fmla="*/ 1718469 w 4070350"/>
              <a:gd name="connsiteY467" fmla="*/ 1531673 h 6857999"/>
              <a:gd name="connsiteX468" fmla="*/ 1720321 w 4070350"/>
              <a:gd name="connsiteY468" fmla="*/ 1551517 h 6857999"/>
              <a:gd name="connsiteX469" fmla="*/ 1721644 w 4070350"/>
              <a:gd name="connsiteY469" fmla="*/ 1571625 h 6857999"/>
              <a:gd name="connsiteX470" fmla="*/ 1722967 w 4070350"/>
              <a:gd name="connsiteY470" fmla="*/ 1591469 h 6857999"/>
              <a:gd name="connsiteX471" fmla="*/ 1725878 w 4070350"/>
              <a:gd name="connsiteY471" fmla="*/ 1597025 h 6857999"/>
              <a:gd name="connsiteX472" fmla="*/ 1728259 w 4070350"/>
              <a:gd name="connsiteY472" fmla="*/ 1602846 h 6857999"/>
              <a:gd name="connsiteX473" fmla="*/ 1730111 w 4070350"/>
              <a:gd name="connsiteY473" fmla="*/ 1608931 h 6857999"/>
              <a:gd name="connsiteX474" fmla="*/ 1731698 w 4070350"/>
              <a:gd name="connsiteY474" fmla="*/ 1615281 h 6857999"/>
              <a:gd name="connsiteX475" fmla="*/ 1732756 w 4070350"/>
              <a:gd name="connsiteY475" fmla="*/ 1621367 h 6857999"/>
              <a:gd name="connsiteX476" fmla="*/ 1733815 w 4070350"/>
              <a:gd name="connsiteY476" fmla="*/ 1627717 h 6857999"/>
              <a:gd name="connsiteX477" fmla="*/ 1734344 w 4070350"/>
              <a:gd name="connsiteY477" fmla="*/ 1634067 h 6857999"/>
              <a:gd name="connsiteX478" fmla="*/ 1734874 w 4070350"/>
              <a:gd name="connsiteY478" fmla="*/ 1640417 h 6857999"/>
              <a:gd name="connsiteX479" fmla="*/ 1735402 w 4070350"/>
              <a:gd name="connsiteY479" fmla="*/ 1652852 h 6857999"/>
              <a:gd name="connsiteX480" fmla="*/ 1735667 w 4070350"/>
              <a:gd name="connsiteY480" fmla="*/ 1665817 h 6857999"/>
              <a:gd name="connsiteX481" fmla="*/ 1735931 w 4070350"/>
              <a:gd name="connsiteY481" fmla="*/ 1678781 h 6857999"/>
              <a:gd name="connsiteX482" fmla="*/ 1736461 w 4070350"/>
              <a:gd name="connsiteY482" fmla="*/ 1691481 h 6857999"/>
              <a:gd name="connsiteX483" fmla="*/ 1739900 w 4070350"/>
              <a:gd name="connsiteY483" fmla="*/ 1703388 h 6857999"/>
              <a:gd name="connsiteX484" fmla="*/ 1742811 w 4070350"/>
              <a:gd name="connsiteY484" fmla="*/ 1715029 h 6857999"/>
              <a:gd name="connsiteX485" fmla="*/ 1745456 w 4070350"/>
              <a:gd name="connsiteY485" fmla="*/ 1727200 h 6857999"/>
              <a:gd name="connsiteX486" fmla="*/ 1747838 w 4070350"/>
              <a:gd name="connsiteY486" fmla="*/ 1738842 h 6857999"/>
              <a:gd name="connsiteX487" fmla="*/ 1752865 w 4070350"/>
              <a:gd name="connsiteY487" fmla="*/ 1762654 h 6857999"/>
              <a:gd name="connsiteX488" fmla="*/ 1756834 w 4070350"/>
              <a:gd name="connsiteY488" fmla="*/ 1786996 h 6857999"/>
              <a:gd name="connsiteX489" fmla="*/ 1760273 w 4070350"/>
              <a:gd name="connsiteY489" fmla="*/ 1811338 h 6857999"/>
              <a:gd name="connsiteX490" fmla="*/ 1763448 w 4070350"/>
              <a:gd name="connsiteY490" fmla="*/ 1835415 h 6857999"/>
              <a:gd name="connsiteX491" fmla="*/ 1766094 w 4070350"/>
              <a:gd name="connsiteY491" fmla="*/ 1860021 h 6857999"/>
              <a:gd name="connsiteX492" fmla="*/ 1768475 w 4070350"/>
              <a:gd name="connsiteY492" fmla="*/ 1884363 h 6857999"/>
              <a:gd name="connsiteX493" fmla="*/ 1772973 w 4070350"/>
              <a:gd name="connsiteY493" fmla="*/ 1933575 h 6857999"/>
              <a:gd name="connsiteX494" fmla="*/ 1777207 w 4070350"/>
              <a:gd name="connsiteY494" fmla="*/ 1982788 h 6857999"/>
              <a:gd name="connsiteX495" fmla="*/ 1779588 w 4070350"/>
              <a:gd name="connsiteY495" fmla="*/ 2007129 h 6857999"/>
              <a:gd name="connsiteX496" fmla="*/ 1781969 w 4070350"/>
              <a:gd name="connsiteY496" fmla="*/ 2031471 h 6857999"/>
              <a:gd name="connsiteX497" fmla="*/ 1784879 w 4070350"/>
              <a:gd name="connsiteY497" fmla="*/ 2056077 h 6857999"/>
              <a:gd name="connsiteX498" fmla="*/ 1788054 w 4070350"/>
              <a:gd name="connsiteY498" fmla="*/ 2080419 h 6857999"/>
              <a:gd name="connsiteX499" fmla="*/ 1793611 w 4070350"/>
              <a:gd name="connsiteY499" fmla="*/ 2080419 h 6857999"/>
              <a:gd name="connsiteX500" fmla="*/ 1798902 w 4070350"/>
              <a:gd name="connsiteY500" fmla="*/ 2080948 h 6857999"/>
              <a:gd name="connsiteX501" fmla="*/ 1800225 w 4070350"/>
              <a:gd name="connsiteY501" fmla="*/ 2073540 h 6857999"/>
              <a:gd name="connsiteX502" fmla="*/ 1800754 w 4070350"/>
              <a:gd name="connsiteY502" fmla="*/ 2066396 h 6857999"/>
              <a:gd name="connsiteX503" fmla="*/ 1802077 w 4070350"/>
              <a:gd name="connsiteY503" fmla="*/ 2051315 h 6857999"/>
              <a:gd name="connsiteX504" fmla="*/ 1802606 w 4070350"/>
              <a:gd name="connsiteY504" fmla="*/ 2036498 h 6857999"/>
              <a:gd name="connsiteX505" fmla="*/ 1802606 w 4070350"/>
              <a:gd name="connsiteY505" fmla="*/ 2021417 h 6857999"/>
              <a:gd name="connsiteX506" fmla="*/ 1802606 w 4070350"/>
              <a:gd name="connsiteY506" fmla="*/ 2006336 h 6857999"/>
              <a:gd name="connsiteX507" fmla="*/ 1802342 w 4070350"/>
              <a:gd name="connsiteY507" fmla="*/ 1991519 h 6857999"/>
              <a:gd name="connsiteX508" fmla="*/ 1801019 w 4070350"/>
              <a:gd name="connsiteY508" fmla="*/ 1961356 h 6857999"/>
              <a:gd name="connsiteX509" fmla="*/ 1800754 w 4070350"/>
              <a:gd name="connsiteY509" fmla="*/ 1946275 h 6857999"/>
              <a:gd name="connsiteX510" fmla="*/ 1800490 w 4070350"/>
              <a:gd name="connsiteY510" fmla="*/ 1931194 h 6857999"/>
              <a:gd name="connsiteX511" fmla="*/ 1800754 w 4070350"/>
              <a:gd name="connsiteY511" fmla="*/ 1916113 h 6857999"/>
              <a:gd name="connsiteX512" fmla="*/ 1801284 w 4070350"/>
              <a:gd name="connsiteY512" fmla="*/ 1901296 h 6857999"/>
              <a:gd name="connsiteX513" fmla="*/ 1802606 w 4070350"/>
              <a:gd name="connsiteY513" fmla="*/ 1886215 h 6857999"/>
              <a:gd name="connsiteX514" fmla="*/ 1803136 w 4070350"/>
              <a:gd name="connsiteY514" fmla="*/ 1878806 h 6857999"/>
              <a:gd name="connsiteX515" fmla="*/ 1804459 w 4070350"/>
              <a:gd name="connsiteY515" fmla="*/ 1871398 h 6857999"/>
              <a:gd name="connsiteX516" fmla="*/ 1805252 w 4070350"/>
              <a:gd name="connsiteY516" fmla="*/ 1864254 h 6857999"/>
              <a:gd name="connsiteX517" fmla="*/ 1806840 w 4070350"/>
              <a:gd name="connsiteY517" fmla="*/ 1856581 h 6857999"/>
              <a:gd name="connsiteX518" fmla="*/ 1808427 w 4070350"/>
              <a:gd name="connsiteY518" fmla="*/ 1849438 h 6857999"/>
              <a:gd name="connsiteX519" fmla="*/ 1810015 w 4070350"/>
              <a:gd name="connsiteY519" fmla="*/ 1841765 h 6857999"/>
              <a:gd name="connsiteX520" fmla="*/ 1811602 w 4070350"/>
              <a:gd name="connsiteY520" fmla="*/ 1837002 h 6857999"/>
              <a:gd name="connsiteX521" fmla="*/ 1812661 w 4070350"/>
              <a:gd name="connsiteY521" fmla="*/ 1831975 h 6857999"/>
              <a:gd name="connsiteX522" fmla="*/ 1813454 w 4070350"/>
              <a:gd name="connsiteY522" fmla="*/ 1826419 h 6857999"/>
              <a:gd name="connsiteX523" fmla="*/ 1813719 w 4070350"/>
              <a:gd name="connsiteY523" fmla="*/ 1821392 h 6857999"/>
              <a:gd name="connsiteX524" fmla="*/ 1814248 w 4070350"/>
              <a:gd name="connsiteY524" fmla="*/ 1810544 h 6857999"/>
              <a:gd name="connsiteX525" fmla="*/ 1814248 w 4070350"/>
              <a:gd name="connsiteY525" fmla="*/ 1799961 h 6857999"/>
              <a:gd name="connsiteX526" fmla="*/ 1815042 w 4070350"/>
              <a:gd name="connsiteY526" fmla="*/ 1789113 h 6857999"/>
              <a:gd name="connsiteX527" fmla="*/ 1815571 w 4070350"/>
              <a:gd name="connsiteY527" fmla="*/ 1783821 h 6857999"/>
              <a:gd name="connsiteX528" fmla="*/ 1816365 w 4070350"/>
              <a:gd name="connsiteY528" fmla="*/ 1778529 h 6857999"/>
              <a:gd name="connsiteX529" fmla="*/ 1817423 w 4070350"/>
              <a:gd name="connsiteY529" fmla="*/ 1773238 h 6857999"/>
              <a:gd name="connsiteX530" fmla="*/ 1818746 w 4070350"/>
              <a:gd name="connsiteY530" fmla="*/ 1768475 h 6857999"/>
              <a:gd name="connsiteX531" fmla="*/ 1820863 w 4070350"/>
              <a:gd name="connsiteY531" fmla="*/ 1763713 h 6857999"/>
              <a:gd name="connsiteX532" fmla="*/ 1823509 w 4070350"/>
              <a:gd name="connsiteY532" fmla="*/ 1758950 h 6857999"/>
              <a:gd name="connsiteX533" fmla="*/ 1824302 w 4070350"/>
              <a:gd name="connsiteY533" fmla="*/ 1698625 h 6857999"/>
              <a:gd name="connsiteX534" fmla="*/ 1825625 w 4070350"/>
              <a:gd name="connsiteY534" fmla="*/ 1638300 h 6857999"/>
              <a:gd name="connsiteX535" fmla="*/ 1826948 w 4070350"/>
              <a:gd name="connsiteY535" fmla="*/ 1577711 h 6857999"/>
              <a:gd name="connsiteX536" fmla="*/ 1829065 w 4070350"/>
              <a:gd name="connsiteY536" fmla="*/ 1517915 h 6857999"/>
              <a:gd name="connsiteX537" fmla="*/ 1831181 w 4070350"/>
              <a:gd name="connsiteY537" fmla="*/ 1457590 h 6857999"/>
              <a:gd name="connsiteX538" fmla="*/ 1833827 w 4070350"/>
              <a:gd name="connsiteY538" fmla="*/ 1397529 h 6857999"/>
              <a:gd name="connsiteX539" fmla="*/ 1837002 w 4070350"/>
              <a:gd name="connsiteY539" fmla="*/ 1337204 h 6857999"/>
              <a:gd name="connsiteX540" fmla="*/ 1840177 w 4070350"/>
              <a:gd name="connsiteY540" fmla="*/ 1277144 h 6857999"/>
              <a:gd name="connsiteX541" fmla="*/ 1843881 w 4070350"/>
              <a:gd name="connsiteY541" fmla="*/ 1217084 h 6857999"/>
              <a:gd name="connsiteX542" fmla="*/ 1848115 w 4070350"/>
              <a:gd name="connsiteY542" fmla="*/ 1157023 h 6857999"/>
              <a:gd name="connsiteX543" fmla="*/ 1852348 w 4070350"/>
              <a:gd name="connsiteY543" fmla="*/ 1097227 h 6857999"/>
              <a:gd name="connsiteX544" fmla="*/ 1856846 w 4070350"/>
              <a:gd name="connsiteY544" fmla="*/ 1037167 h 6857999"/>
              <a:gd name="connsiteX545" fmla="*/ 1861609 w 4070350"/>
              <a:gd name="connsiteY545" fmla="*/ 977106 h 6857999"/>
              <a:gd name="connsiteX546" fmla="*/ 1866636 w 4070350"/>
              <a:gd name="connsiteY546" fmla="*/ 917311 h 6857999"/>
              <a:gd name="connsiteX547" fmla="*/ 1871927 w 4070350"/>
              <a:gd name="connsiteY547" fmla="*/ 857515 h 6857999"/>
              <a:gd name="connsiteX548" fmla="*/ 1877484 w 4070350"/>
              <a:gd name="connsiteY548" fmla="*/ 797719 h 6857999"/>
              <a:gd name="connsiteX549" fmla="*/ 1878013 w 4070350"/>
              <a:gd name="connsiteY549" fmla="*/ 790311 h 6857999"/>
              <a:gd name="connsiteX550" fmla="*/ 1878806 w 4070350"/>
              <a:gd name="connsiteY550" fmla="*/ 783696 h 6857999"/>
              <a:gd name="connsiteX551" fmla="*/ 1880394 w 4070350"/>
              <a:gd name="connsiteY551" fmla="*/ 777346 h 6857999"/>
              <a:gd name="connsiteX552" fmla="*/ 1881981 w 4070350"/>
              <a:gd name="connsiteY552" fmla="*/ 771525 h 6857999"/>
              <a:gd name="connsiteX553" fmla="*/ 1883304 w 4070350"/>
              <a:gd name="connsiteY553" fmla="*/ 765969 h 6857999"/>
              <a:gd name="connsiteX554" fmla="*/ 1885421 w 4070350"/>
              <a:gd name="connsiteY554" fmla="*/ 760677 h 6857999"/>
              <a:gd name="connsiteX555" fmla="*/ 1888067 w 4070350"/>
              <a:gd name="connsiteY555" fmla="*/ 755650 h 6857999"/>
              <a:gd name="connsiteX556" fmla="*/ 1890713 w 4070350"/>
              <a:gd name="connsiteY556" fmla="*/ 751417 h 6857999"/>
              <a:gd name="connsiteX557" fmla="*/ 1893623 w 4070350"/>
              <a:gd name="connsiteY557" fmla="*/ 747713 h 6857999"/>
              <a:gd name="connsiteX558" fmla="*/ 1897063 w 4070350"/>
              <a:gd name="connsiteY558" fmla="*/ 744008 h 6857999"/>
              <a:gd name="connsiteX559" fmla="*/ 1900502 w 4070350"/>
              <a:gd name="connsiteY559" fmla="*/ 740569 h 6857999"/>
              <a:gd name="connsiteX560" fmla="*/ 1904471 w 4070350"/>
              <a:gd name="connsiteY560" fmla="*/ 738188 h 6857999"/>
              <a:gd name="connsiteX561" fmla="*/ 1908969 w 4070350"/>
              <a:gd name="connsiteY561" fmla="*/ 735806 h 6857999"/>
              <a:gd name="connsiteX562" fmla="*/ 1913467 w 4070350"/>
              <a:gd name="connsiteY562" fmla="*/ 733954 h 6857999"/>
              <a:gd name="connsiteX563" fmla="*/ 1918759 w 4070350"/>
              <a:gd name="connsiteY563" fmla="*/ 732896 h 6857999"/>
              <a:gd name="connsiteX564" fmla="*/ 1924050 w 4070350"/>
              <a:gd name="connsiteY564" fmla="*/ 732102 h 6857999"/>
              <a:gd name="connsiteX565" fmla="*/ 1935692 w 4070350"/>
              <a:gd name="connsiteY565" fmla="*/ 731044 h 6857999"/>
              <a:gd name="connsiteX566" fmla="*/ 1946804 w 4070350"/>
              <a:gd name="connsiteY566" fmla="*/ 730515 h 6857999"/>
              <a:gd name="connsiteX567" fmla="*/ 1969295 w 4070350"/>
              <a:gd name="connsiteY567" fmla="*/ 729456 h 6857999"/>
              <a:gd name="connsiteX568" fmla="*/ 1992048 w 4070350"/>
              <a:gd name="connsiteY568" fmla="*/ 728927 h 6857999"/>
              <a:gd name="connsiteX569" fmla="*/ 2014273 w 4070350"/>
              <a:gd name="connsiteY569" fmla="*/ 729192 h 6857999"/>
              <a:gd name="connsiteX570" fmla="*/ 2037027 w 4070350"/>
              <a:gd name="connsiteY570" fmla="*/ 729456 h 6857999"/>
              <a:gd name="connsiteX571" fmla="*/ 2059517 w 4070350"/>
              <a:gd name="connsiteY571" fmla="*/ 729986 h 6857999"/>
              <a:gd name="connsiteX572" fmla="*/ 2082271 w 4070350"/>
              <a:gd name="connsiteY572" fmla="*/ 730515 h 6857999"/>
              <a:gd name="connsiteX573" fmla="*/ 2104496 w 4070350"/>
              <a:gd name="connsiteY573" fmla="*/ 730779 h 6857999"/>
              <a:gd name="connsiteX574" fmla="*/ 2108994 w 4070350"/>
              <a:gd name="connsiteY574" fmla="*/ 731044 h 6857999"/>
              <a:gd name="connsiteX575" fmla="*/ 2113227 w 4070350"/>
              <a:gd name="connsiteY575" fmla="*/ 731573 h 6857999"/>
              <a:gd name="connsiteX576" fmla="*/ 2117196 w 4070350"/>
              <a:gd name="connsiteY576" fmla="*/ 732631 h 6857999"/>
              <a:gd name="connsiteX577" fmla="*/ 2120900 w 4070350"/>
              <a:gd name="connsiteY577" fmla="*/ 733690 h 6857999"/>
              <a:gd name="connsiteX578" fmla="*/ 2124604 w 4070350"/>
              <a:gd name="connsiteY578" fmla="*/ 735277 h 6857999"/>
              <a:gd name="connsiteX579" fmla="*/ 2127779 w 4070350"/>
              <a:gd name="connsiteY579" fmla="*/ 737129 h 6857999"/>
              <a:gd name="connsiteX580" fmla="*/ 2131219 w 4070350"/>
              <a:gd name="connsiteY580" fmla="*/ 739246 h 6857999"/>
              <a:gd name="connsiteX581" fmla="*/ 2134129 w 4070350"/>
              <a:gd name="connsiteY581" fmla="*/ 741627 h 6857999"/>
              <a:gd name="connsiteX582" fmla="*/ 2137040 w 4070350"/>
              <a:gd name="connsiteY582" fmla="*/ 744008 h 6857999"/>
              <a:gd name="connsiteX583" fmla="*/ 2140215 w 4070350"/>
              <a:gd name="connsiteY583" fmla="*/ 746654 h 6857999"/>
              <a:gd name="connsiteX584" fmla="*/ 2145506 w 4070350"/>
              <a:gd name="connsiteY584" fmla="*/ 752740 h 6857999"/>
              <a:gd name="connsiteX585" fmla="*/ 2150798 w 4070350"/>
              <a:gd name="connsiteY585" fmla="*/ 759090 h 6857999"/>
              <a:gd name="connsiteX586" fmla="*/ 2155825 w 4070350"/>
              <a:gd name="connsiteY586" fmla="*/ 765969 h 6857999"/>
              <a:gd name="connsiteX587" fmla="*/ 2165615 w 4070350"/>
              <a:gd name="connsiteY587" fmla="*/ 779463 h 6857999"/>
              <a:gd name="connsiteX588" fmla="*/ 2170377 w 4070350"/>
              <a:gd name="connsiteY588" fmla="*/ 786606 h 6857999"/>
              <a:gd name="connsiteX589" fmla="*/ 2175404 w 4070350"/>
              <a:gd name="connsiteY589" fmla="*/ 792427 h 6857999"/>
              <a:gd name="connsiteX590" fmla="*/ 2180961 w 4070350"/>
              <a:gd name="connsiteY590" fmla="*/ 798248 h 6857999"/>
              <a:gd name="connsiteX591" fmla="*/ 2183606 w 4070350"/>
              <a:gd name="connsiteY591" fmla="*/ 800894 h 6857999"/>
              <a:gd name="connsiteX592" fmla="*/ 2186517 w 4070350"/>
              <a:gd name="connsiteY592" fmla="*/ 803275 h 6857999"/>
              <a:gd name="connsiteX593" fmla="*/ 2189692 w 4070350"/>
              <a:gd name="connsiteY593" fmla="*/ 805392 h 6857999"/>
              <a:gd name="connsiteX594" fmla="*/ 2192602 w 4070350"/>
              <a:gd name="connsiteY594" fmla="*/ 807244 h 6857999"/>
              <a:gd name="connsiteX595" fmla="*/ 2196042 w 4070350"/>
              <a:gd name="connsiteY595" fmla="*/ 809096 h 6857999"/>
              <a:gd name="connsiteX596" fmla="*/ 2199217 w 4070350"/>
              <a:gd name="connsiteY596" fmla="*/ 810419 h 6857999"/>
              <a:gd name="connsiteX597" fmla="*/ 2201598 w 4070350"/>
              <a:gd name="connsiteY597" fmla="*/ 804333 h 6857999"/>
              <a:gd name="connsiteX598" fmla="*/ 2204508 w 4070350"/>
              <a:gd name="connsiteY598" fmla="*/ 798777 h 6857999"/>
              <a:gd name="connsiteX599" fmla="*/ 2207419 w 4070350"/>
              <a:gd name="connsiteY599" fmla="*/ 794015 h 6857999"/>
              <a:gd name="connsiteX600" fmla="*/ 2210329 w 4070350"/>
              <a:gd name="connsiteY600" fmla="*/ 789781 h 6857999"/>
              <a:gd name="connsiteX601" fmla="*/ 2213504 w 4070350"/>
              <a:gd name="connsiteY601" fmla="*/ 786606 h 6857999"/>
              <a:gd name="connsiteX602" fmla="*/ 2217208 w 4070350"/>
              <a:gd name="connsiteY602" fmla="*/ 783431 h 6857999"/>
              <a:gd name="connsiteX603" fmla="*/ 2220383 w 4070350"/>
              <a:gd name="connsiteY603" fmla="*/ 781050 h 6857999"/>
              <a:gd name="connsiteX604" fmla="*/ 2224352 w 4070350"/>
              <a:gd name="connsiteY604" fmla="*/ 779198 h 6857999"/>
              <a:gd name="connsiteX605" fmla="*/ 2228056 w 4070350"/>
              <a:gd name="connsiteY605" fmla="*/ 777875 h 6857999"/>
              <a:gd name="connsiteX606" fmla="*/ 2231761 w 4070350"/>
              <a:gd name="connsiteY606" fmla="*/ 777081 h 6857999"/>
              <a:gd name="connsiteX607" fmla="*/ 2235729 w 4070350"/>
              <a:gd name="connsiteY607" fmla="*/ 776817 h 6857999"/>
              <a:gd name="connsiteX608" fmla="*/ 2239698 w 4070350"/>
              <a:gd name="connsiteY608" fmla="*/ 777081 h 6857999"/>
              <a:gd name="connsiteX609" fmla="*/ 2243931 w 4070350"/>
              <a:gd name="connsiteY609" fmla="*/ 777875 h 6857999"/>
              <a:gd name="connsiteX610" fmla="*/ 2247900 w 4070350"/>
              <a:gd name="connsiteY610" fmla="*/ 778933 h 6857999"/>
              <a:gd name="connsiteX611" fmla="*/ 2252133 w 4070350"/>
              <a:gd name="connsiteY611" fmla="*/ 780521 h 6857999"/>
              <a:gd name="connsiteX612" fmla="*/ 2256102 w 4070350"/>
              <a:gd name="connsiteY612" fmla="*/ 782638 h 6857999"/>
              <a:gd name="connsiteX613" fmla="*/ 2261394 w 4070350"/>
              <a:gd name="connsiteY613" fmla="*/ 785283 h 6857999"/>
              <a:gd name="connsiteX614" fmla="*/ 2266950 w 4070350"/>
              <a:gd name="connsiteY614" fmla="*/ 787400 h 6857999"/>
              <a:gd name="connsiteX615" fmla="*/ 2271977 w 4070350"/>
              <a:gd name="connsiteY615" fmla="*/ 788988 h 6857999"/>
              <a:gd name="connsiteX616" fmla="*/ 2277004 w 4070350"/>
              <a:gd name="connsiteY616" fmla="*/ 789781 h 6857999"/>
              <a:gd name="connsiteX617" fmla="*/ 2282296 w 4070350"/>
              <a:gd name="connsiteY617" fmla="*/ 790311 h 6857999"/>
              <a:gd name="connsiteX618" fmla="*/ 2287323 w 4070350"/>
              <a:gd name="connsiteY618" fmla="*/ 790311 h 6857999"/>
              <a:gd name="connsiteX619" fmla="*/ 2292615 w 4070350"/>
              <a:gd name="connsiteY619" fmla="*/ 789781 h 6857999"/>
              <a:gd name="connsiteX620" fmla="*/ 2297642 w 4070350"/>
              <a:gd name="connsiteY620" fmla="*/ 789252 h 6857999"/>
              <a:gd name="connsiteX621" fmla="*/ 2302669 w 4070350"/>
              <a:gd name="connsiteY621" fmla="*/ 788194 h 6857999"/>
              <a:gd name="connsiteX622" fmla="*/ 2307696 w 4070350"/>
              <a:gd name="connsiteY622" fmla="*/ 787136 h 6857999"/>
              <a:gd name="connsiteX623" fmla="*/ 2317750 w 4070350"/>
              <a:gd name="connsiteY623" fmla="*/ 784490 h 6857999"/>
              <a:gd name="connsiteX624" fmla="*/ 2327804 w 4070350"/>
              <a:gd name="connsiteY624" fmla="*/ 781315 h 6857999"/>
              <a:gd name="connsiteX625" fmla="*/ 2337858 w 4070350"/>
              <a:gd name="connsiteY625" fmla="*/ 778669 h 6857999"/>
              <a:gd name="connsiteX626" fmla="*/ 2350558 w 4070350"/>
              <a:gd name="connsiteY626" fmla="*/ 778669 h 6857999"/>
              <a:gd name="connsiteX627" fmla="*/ 2362994 w 4070350"/>
              <a:gd name="connsiteY627" fmla="*/ 778933 h 6857999"/>
              <a:gd name="connsiteX628" fmla="*/ 2375429 w 4070350"/>
              <a:gd name="connsiteY628" fmla="*/ 779992 h 6857999"/>
              <a:gd name="connsiteX629" fmla="*/ 2388129 w 4070350"/>
              <a:gd name="connsiteY629" fmla="*/ 780786 h 6857999"/>
              <a:gd name="connsiteX630" fmla="*/ 2400300 w 4070350"/>
              <a:gd name="connsiteY630" fmla="*/ 782638 h 6857999"/>
              <a:gd name="connsiteX631" fmla="*/ 2412206 w 4070350"/>
              <a:gd name="connsiteY631" fmla="*/ 784754 h 6857999"/>
              <a:gd name="connsiteX632" fmla="*/ 2418292 w 4070350"/>
              <a:gd name="connsiteY632" fmla="*/ 786077 h 6857999"/>
              <a:gd name="connsiteX633" fmla="*/ 2424377 w 4070350"/>
              <a:gd name="connsiteY633" fmla="*/ 787665 h 6857999"/>
              <a:gd name="connsiteX634" fmla="*/ 2430463 w 4070350"/>
              <a:gd name="connsiteY634" fmla="*/ 789517 h 6857999"/>
              <a:gd name="connsiteX635" fmla="*/ 2436019 w 4070350"/>
              <a:gd name="connsiteY635" fmla="*/ 791369 h 6857999"/>
              <a:gd name="connsiteX636" fmla="*/ 2442104 w 4070350"/>
              <a:gd name="connsiteY636" fmla="*/ 793486 h 6857999"/>
              <a:gd name="connsiteX637" fmla="*/ 2447925 w 4070350"/>
              <a:gd name="connsiteY637" fmla="*/ 795867 h 6857999"/>
              <a:gd name="connsiteX638" fmla="*/ 2453746 w 4070350"/>
              <a:gd name="connsiteY638" fmla="*/ 798248 h 6857999"/>
              <a:gd name="connsiteX639" fmla="*/ 2459038 w 4070350"/>
              <a:gd name="connsiteY639" fmla="*/ 801158 h 6857999"/>
              <a:gd name="connsiteX640" fmla="*/ 2464858 w 4070350"/>
              <a:gd name="connsiteY640" fmla="*/ 804333 h 6857999"/>
              <a:gd name="connsiteX641" fmla="*/ 2470150 w 4070350"/>
              <a:gd name="connsiteY641" fmla="*/ 807508 h 6857999"/>
              <a:gd name="connsiteX642" fmla="*/ 2475971 w 4070350"/>
              <a:gd name="connsiteY642" fmla="*/ 811213 h 6857999"/>
              <a:gd name="connsiteX643" fmla="*/ 2481263 w 4070350"/>
              <a:gd name="connsiteY643" fmla="*/ 815181 h 6857999"/>
              <a:gd name="connsiteX644" fmla="*/ 2486554 w 4070350"/>
              <a:gd name="connsiteY644" fmla="*/ 819150 h 6857999"/>
              <a:gd name="connsiteX645" fmla="*/ 2491846 w 4070350"/>
              <a:gd name="connsiteY645" fmla="*/ 823648 h 6857999"/>
              <a:gd name="connsiteX646" fmla="*/ 2497138 w 4070350"/>
              <a:gd name="connsiteY646" fmla="*/ 828411 h 6857999"/>
              <a:gd name="connsiteX647" fmla="*/ 2502165 w 4070350"/>
              <a:gd name="connsiteY647" fmla="*/ 833173 h 6857999"/>
              <a:gd name="connsiteX648" fmla="*/ 2507192 w 4070350"/>
              <a:gd name="connsiteY648" fmla="*/ 838729 h 6857999"/>
              <a:gd name="connsiteX649" fmla="*/ 2512483 w 4070350"/>
              <a:gd name="connsiteY649" fmla="*/ 844550 h 6857999"/>
              <a:gd name="connsiteX650" fmla="*/ 2517246 w 4070350"/>
              <a:gd name="connsiteY650" fmla="*/ 850371 h 6857999"/>
              <a:gd name="connsiteX651" fmla="*/ 2522008 w 4070350"/>
              <a:gd name="connsiteY651" fmla="*/ 856721 h 6857999"/>
              <a:gd name="connsiteX652" fmla="*/ 2523331 w 4070350"/>
              <a:gd name="connsiteY652" fmla="*/ 850636 h 6857999"/>
              <a:gd name="connsiteX653" fmla="*/ 2524125 w 4070350"/>
              <a:gd name="connsiteY653" fmla="*/ 844815 h 6857999"/>
              <a:gd name="connsiteX654" fmla="*/ 2525183 w 4070350"/>
              <a:gd name="connsiteY654" fmla="*/ 838465 h 6857999"/>
              <a:gd name="connsiteX655" fmla="*/ 2526242 w 4070350"/>
              <a:gd name="connsiteY655" fmla="*/ 832644 h 6857999"/>
              <a:gd name="connsiteX656" fmla="*/ 2527036 w 4070350"/>
              <a:gd name="connsiteY656" fmla="*/ 829998 h 6857999"/>
              <a:gd name="connsiteX657" fmla="*/ 2528094 w 4070350"/>
              <a:gd name="connsiteY657" fmla="*/ 827352 h 6857999"/>
              <a:gd name="connsiteX658" fmla="*/ 2529417 w 4070350"/>
              <a:gd name="connsiteY658" fmla="*/ 824706 h 6857999"/>
              <a:gd name="connsiteX659" fmla="*/ 2530475 w 4070350"/>
              <a:gd name="connsiteY659" fmla="*/ 822590 h 6857999"/>
              <a:gd name="connsiteX660" fmla="*/ 2532327 w 4070350"/>
              <a:gd name="connsiteY660" fmla="*/ 821002 h 6857999"/>
              <a:gd name="connsiteX661" fmla="*/ 2534444 w 4070350"/>
              <a:gd name="connsiteY661" fmla="*/ 819415 h 6857999"/>
              <a:gd name="connsiteX662" fmla="*/ 2536561 w 4070350"/>
              <a:gd name="connsiteY662" fmla="*/ 818092 h 6857999"/>
              <a:gd name="connsiteX663" fmla="*/ 2539206 w 4070350"/>
              <a:gd name="connsiteY663" fmla="*/ 817298 h 6857999"/>
              <a:gd name="connsiteX664" fmla="*/ 2541588 w 4070350"/>
              <a:gd name="connsiteY664" fmla="*/ 817033 h 6857999"/>
              <a:gd name="connsiteX665" fmla="*/ 2543704 w 4070350"/>
              <a:gd name="connsiteY665" fmla="*/ 817298 h 6857999"/>
              <a:gd name="connsiteX666" fmla="*/ 2545556 w 4070350"/>
              <a:gd name="connsiteY666" fmla="*/ 817563 h 6857999"/>
              <a:gd name="connsiteX667" fmla="*/ 2547408 w 4070350"/>
              <a:gd name="connsiteY667" fmla="*/ 818356 h 6857999"/>
              <a:gd name="connsiteX668" fmla="*/ 2548996 w 4070350"/>
              <a:gd name="connsiteY668" fmla="*/ 819415 h 6857999"/>
              <a:gd name="connsiteX669" fmla="*/ 2550583 w 4070350"/>
              <a:gd name="connsiteY669" fmla="*/ 821002 h 6857999"/>
              <a:gd name="connsiteX670" fmla="*/ 2551906 w 4070350"/>
              <a:gd name="connsiteY670" fmla="*/ 822325 h 6857999"/>
              <a:gd name="connsiteX671" fmla="*/ 2553229 w 4070350"/>
              <a:gd name="connsiteY671" fmla="*/ 824177 h 6857999"/>
              <a:gd name="connsiteX672" fmla="*/ 2555346 w 4070350"/>
              <a:gd name="connsiteY672" fmla="*/ 828411 h 6857999"/>
              <a:gd name="connsiteX673" fmla="*/ 2557198 w 4070350"/>
              <a:gd name="connsiteY673" fmla="*/ 833173 h 6857999"/>
              <a:gd name="connsiteX674" fmla="*/ 2558521 w 4070350"/>
              <a:gd name="connsiteY674" fmla="*/ 838200 h 6857999"/>
              <a:gd name="connsiteX675" fmla="*/ 2559844 w 4070350"/>
              <a:gd name="connsiteY675" fmla="*/ 843227 h 6857999"/>
              <a:gd name="connsiteX676" fmla="*/ 2564077 w 4070350"/>
              <a:gd name="connsiteY676" fmla="*/ 864923 h 6857999"/>
              <a:gd name="connsiteX677" fmla="*/ 2568046 w 4070350"/>
              <a:gd name="connsiteY677" fmla="*/ 886883 h 6857999"/>
              <a:gd name="connsiteX678" fmla="*/ 2575719 w 4070350"/>
              <a:gd name="connsiteY678" fmla="*/ 930804 h 6857999"/>
              <a:gd name="connsiteX679" fmla="*/ 2577306 w 4070350"/>
              <a:gd name="connsiteY679" fmla="*/ 933186 h 6857999"/>
              <a:gd name="connsiteX680" fmla="*/ 2578629 w 4070350"/>
              <a:gd name="connsiteY680" fmla="*/ 935831 h 6857999"/>
              <a:gd name="connsiteX681" fmla="*/ 2579423 w 4070350"/>
              <a:gd name="connsiteY681" fmla="*/ 938477 h 6857999"/>
              <a:gd name="connsiteX682" fmla="*/ 2580217 w 4070350"/>
              <a:gd name="connsiteY682" fmla="*/ 941388 h 6857999"/>
              <a:gd name="connsiteX683" fmla="*/ 2581540 w 4070350"/>
              <a:gd name="connsiteY683" fmla="*/ 946944 h 6857999"/>
              <a:gd name="connsiteX684" fmla="*/ 2582333 w 4070350"/>
              <a:gd name="connsiteY684" fmla="*/ 953029 h 6857999"/>
              <a:gd name="connsiteX685" fmla="*/ 2582333 w 4070350"/>
              <a:gd name="connsiteY685" fmla="*/ 959379 h 6857999"/>
              <a:gd name="connsiteX686" fmla="*/ 2582333 w 4070350"/>
              <a:gd name="connsiteY686" fmla="*/ 965729 h 6857999"/>
              <a:gd name="connsiteX687" fmla="*/ 2581540 w 4070350"/>
              <a:gd name="connsiteY687" fmla="*/ 978958 h 6857999"/>
              <a:gd name="connsiteX688" fmla="*/ 2581275 w 4070350"/>
              <a:gd name="connsiteY688" fmla="*/ 985308 h 6857999"/>
              <a:gd name="connsiteX689" fmla="*/ 2581011 w 4070350"/>
              <a:gd name="connsiteY689" fmla="*/ 991923 h 6857999"/>
              <a:gd name="connsiteX690" fmla="*/ 2581275 w 4070350"/>
              <a:gd name="connsiteY690" fmla="*/ 998008 h 6857999"/>
              <a:gd name="connsiteX691" fmla="*/ 2581804 w 4070350"/>
              <a:gd name="connsiteY691" fmla="*/ 1004358 h 6857999"/>
              <a:gd name="connsiteX692" fmla="*/ 2583127 w 4070350"/>
              <a:gd name="connsiteY692" fmla="*/ 1010179 h 6857999"/>
              <a:gd name="connsiteX693" fmla="*/ 2583656 w 4070350"/>
              <a:gd name="connsiteY693" fmla="*/ 1012825 h 6857999"/>
              <a:gd name="connsiteX694" fmla="*/ 2584979 w 4070350"/>
              <a:gd name="connsiteY694" fmla="*/ 1015471 h 6857999"/>
              <a:gd name="connsiteX695" fmla="*/ 2586038 w 4070350"/>
              <a:gd name="connsiteY695" fmla="*/ 1018117 h 6857999"/>
              <a:gd name="connsiteX696" fmla="*/ 2587625 w 4070350"/>
              <a:gd name="connsiteY696" fmla="*/ 1021027 h 6857999"/>
              <a:gd name="connsiteX697" fmla="*/ 2588948 w 4070350"/>
              <a:gd name="connsiteY697" fmla="*/ 1023408 h 6857999"/>
              <a:gd name="connsiteX698" fmla="*/ 2591065 w 4070350"/>
              <a:gd name="connsiteY698" fmla="*/ 1025525 h 6857999"/>
              <a:gd name="connsiteX699" fmla="*/ 2593181 w 4070350"/>
              <a:gd name="connsiteY699" fmla="*/ 1026583 h 6857999"/>
              <a:gd name="connsiteX700" fmla="*/ 2595298 w 4070350"/>
              <a:gd name="connsiteY700" fmla="*/ 1028171 h 6857999"/>
              <a:gd name="connsiteX701" fmla="*/ 2597944 w 4070350"/>
              <a:gd name="connsiteY701" fmla="*/ 1030288 h 6857999"/>
              <a:gd name="connsiteX702" fmla="*/ 2600061 w 4070350"/>
              <a:gd name="connsiteY702" fmla="*/ 1032933 h 6857999"/>
              <a:gd name="connsiteX703" fmla="*/ 2650596 w 4070350"/>
              <a:gd name="connsiteY703" fmla="*/ 1333236 h 6857999"/>
              <a:gd name="connsiteX704" fmla="*/ 2700867 w 4070350"/>
              <a:gd name="connsiteY704" fmla="*/ 1633273 h 6857999"/>
              <a:gd name="connsiteX705" fmla="*/ 2702983 w 4070350"/>
              <a:gd name="connsiteY705" fmla="*/ 1645444 h 6857999"/>
              <a:gd name="connsiteX706" fmla="*/ 2705629 w 4070350"/>
              <a:gd name="connsiteY706" fmla="*/ 1657350 h 6857999"/>
              <a:gd name="connsiteX707" fmla="*/ 2708011 w 4070350"/>
              <a:gd name="connsiteY707" fmla="*/ 1669256 h 6857999"/>
              <a:gd name="connsiteX708" fmla="*/ 2708804 w 4070350"/>
              <a:gd name="connsiteY708" fmla="*/ 1675342 h 6857999"/>
              <a:gd name="connsiteX709" fmla="*/ 2709333 w 4070350"/>
              <a:gd name="connsiteY709" fmla="*/ 1681692 h 6857999"/>
              <a:gd name="connsiteX710" fmla="*/ 2710127 w 4070350"/>
              <a:gd name="connsiteY710" fmla="*/ 1687777 h 6857999"/>
              <a:gd name="connsiteX711" fmla="*/ 2710392 w 4070350"/>
              <a:gd name="connsiteY711" fmla="*/ 1693598 h 6857999"/>
              <a:gd name="connsiteX712" fmla="*/ 2710392 w 4070350"/>
              <a:gd name="connsiteY712" fmla="*/ 1699684 h 6857999"/>
              <a:gd name="connsiteX713" fmla="*/ 2709863 w 4070350"/>
              <a:gd name="connsiteY713" fmla="*/ 1705769 h 6857999"/>
              <a:gd name="connsiteX714" fmla="*/ 2708804 w 4070350"/>
              <a:gd name="connsiteY714" fmla="*/ 1712119 h 6857999"/>
              <a:gd name="connsiteX715" fmla="*/ 2707746 w 4070350"/>
              <a:gd name="connsiteY715" fmla="*/ 1718204 h 6857999"/>
              <a:gd name="connsiteX716" fmla="*/ 2705894 w 4070350"/>
              <a:gd name="connsiteY716" fmla="*/ 1724025 h 6857999"/>
              <a:gd name="connsiteX717" fmla="*/ 2703513 w 4070350"/>
              <a:gd name="connsiteY717" fmla="*/ 1730375 h 6857999"/>
              <a:gd name="connsiteX718" fmla="*/ 2706423 w 4070350"/>
              <a:gd name="connsiteY718" fmla="*/ 1733286 h 6857999"/>
              <a:gd name="connsiteX719" fmla="*/ 2709069 w 4070350"/>
              <a:gd name="connsiteY719" fmla="*/ 1736196 h 6857999"/>
              <a:gd name="connsiteX720" fmla="*/ 2711450 w 4070350"/>
              <a:gd name="connsiteY720" fmla="*/ 1739636 h 6857999"/>
              <a:gd name="connsiteX721" fmla="*/ 2713567 w 4070350"/>
              <a:gd name="connsiteY721" fmla="*/ 1742811 h 6857999"/>
              <a:gd name="connsiteX722" fmla="*/ 2715683 w 4070350"/>
              <a:gd name="connsiteY722" fmla="*/ 1746250 h 6857999"/>
              <a:gd name="connsiteX723" fmla="*/ 2717536 w 4070350"/>
              <a:gd name="connsiteY723" fmla="*/ 1749690 h 6857999"/>
              <a:gd name="connsiteX724" fmla="*/ 2719123 w 4070350"/>
              <a:gd name="connsiteY724" fmla="*/ 1753659 h 6857999"/>
              <a:gd name="connsiteX725" fmla="*/ 2720711 w 4070350"/>
              <a:gd name="connsiteY725" fmla="*/ 1757627 h 6857999"/>
              <a:gd name="connsiteX726" fmla="*/ 2723092 w 4070350"/>
              <a:gd name="connsiteY726" fmla="*/ 1765829 h 6857999"/>
              <a:gd name="connsiteX727" fmla="*/ 2724944 w 4070350"/>
              <a:gd name="connsiteY727" fmla="*/ 1774296 h 6857999"/>
              <a:gd name="connsiteX728" fmla="*/ 2726267 w 4070350"/>
              <a:gd name="connsiteY728" fmla="*/ 1783027 h 6857999"/>
              <a:gd name="connsiteX729" fmla="*/ 2727590 w 4070350"/>
              <a:gd name="connsiteY729" fmla="*/ 1792023 h 6857999"/>
              <a:gd name="connsiteX730" fmla="*/ 2754048 w 4070350"/>
              <a:gd name="connsiteY730" fmla="*/ 1970881 h 6857999"/>
              <a:gd name="connsiteX731" fmla="*/ 2781036 w 4070350"/>
              <a:gd name="connsiteY731" fmla="*/ 2151857 h 6857999"/>
              <a:gd name="connsiteX732" fmla="*/ 2783946 w 4070350"/>
              <a:gd name="connsiteY732" fmla="*/ 2147623 h 6857999"/>
              <a:gd name="connsiteX733" fmla="*/ 2786327 w 4070350"/>
              <a:gd name="connsiteY733" fmla="*/ 2143390 h 6857999"/>
              <a:gd name="connsiteX734" fmla="*/ 2788179 w 4070350"/>
              <a:gd name="connsiteY734" fmla="*/ 2139156 h 6857999"/>
              <a:gd name="connsiteX735" fmla="*/ 2789767 w 4070350"/>
              <a:gd name="connsiteY735" fmla="*/ 2134394 h 6857999"/>
              <a:gd name="connsiteX736" fmla="*/ 2790561 w 4070350"/>
              <a:gd name="connsiteY736" fmla="*/ 2129631 h 6857999"/>
              <a:gd name="connsiteX737" fmla="*/ 2791090 w 4070350"/>
              <a:gd name="connsiteY737" fmla="*/ 2124869 h 6857999"/>
              <a:gd name="connsiteX738" fmla="*/ 2791883 w 4070350"/>
              <a:gd name="connsiteY738" fmla="*/ 2114815 h 6857999"/>
              <a:gd name="connsiteX739" fmla="*/ 2792413 w 4070350"/>
              <a:gd name="connsiteY739" fmla="*/ 2104761 h 6857999"/>
              <a:gd name="connsiteX740" fmla="*/ 2792677 w 4070350"/>
              <a:gd name="connsiteY740" fmla="*/ 2099998 h 6857999"/>
              <a:gd name="connsiteX741" fmla="*/ 2793206 w 4070350"/>
              <a:gd name="connsiteY741" fmla="*/ 2095236 h 6857999"/>
              <a:gd name="connsiteX742" fmla="*/ 2794265 w 4070350"/>
              <a:gd name="connsiteY742" fmla="*/ 2090738 h 6857999"/>
              <a:gd name="connsiteX743" fmla="*/ 2795323 w 4070350"/>
              <a:gd name="connsiteY743" fmla="*/ 2086240 h 6857999"/>
              <a:gd name="connsiteX744" fmla="*/ 2796911 w 4070350"/>
              <a:gd name="connsiteY744" fmla="*/ 2082006 h 6857999"/>
              <a:gd name="connsiteX745" fmla="*/ 2799027 w 4070350"/>
              <a:gd name="connsiteY745" fmla="*/ 2078038 h 6857999"/>
              <a:gd name="connsiteX746" fmla="*/ 2806171 w 4070350"/>
              <a:gd name="connsiteY746" fmla="*/ 2085975 h 6857999"/>
              <a:gd name="connsiteX747" fmla="*/ 2806171 w 4070350"/>
              <a:gd name="connsiteY747" fmla="*/ 2085446 h 6857999"/>
              <a:gd name="connsiteX748" fmla="*/ 2799027 w 4070350"/>
              <a:gd name="connsiteY748" fmla="*/ 2078038 h 6857999"/>
              <a:gd name="connsiteX749" fmla="*/ 2800350 w 4070350"/>
              <a:gd name="connsiteY749" fmla="*/ 2033588 h 6857999"/>
              <a:gd name="connsiteX750" fmla="*/ 2800879 w 4070350"/>
              <a:gd name="connsiteY750" fmla="*/ 2011627 h 6857999"/>
              <a:gd name="connsiteX751" fmla="*/ 2801673 w 4070350"/>
              <a:gd name="connsiteY751" fmla="*/ 1989667 h 6857999"/>
              <a:gd name="connsiteX752" fmla="*/ 2802731 w 4070350"/>
              <a:gd name="connsiteY752" fmla="*/ 1967706 h 6857999"/>
              <a:gd name="connsiteX753" fmla="*/ 2804054 w 4070350"/>
              <a:gd name="connsiteY753" fmla="*/ 1945481 h 6857999"/>
              <a:gd name="connsiteX754" fmla="*/ 2806171 w 4070350"/>
              <a:gd name="connsiteY754" fmla="*/ 1923786 h 6857999"/>
              <a:gd name="connsiteX755" fmla="*/ 2807758 w 4070350"/>
              <a:gd name="connsiteY755" fmla="*/ 1912938 h 6857999"/>
              <a:gd name="connsiteX756" fmla="*/ 2809346 w 4070350"/>
              <a:gd name="connsiteY756" fmla="*/ 1902090 h 6857999"/>
              <a:gd name="connsiteX757" fmla="*/ 2809081 w 4070350"/>
              <a:gd name="connsiteY757" fmla="*/ 1899444 h 6857999"/>
              <a:gd name="connsiteX758" fmla="*/ 2808817 w 4070350"/>
              <a:gd name="connsiteY758" fmla="*/ 1896798 h 6857999"/>
              <a:gd name="connsiteX759" fmla="*/ 2809081 w 4070350"/>
              <a:gd name="connsiteY759" fmla="*/ 1893623 h 6857999"/>
              <a:gd name="connsiteX760" fmla="*/ 2809611 w 4070350"/>
              <a:gd name="connsiteY760" fmla="*/ 1890448 h 6857999"/>
              <a:gd name="connsiteX761" fmla="*/ 2811198 w 4070350"/>
              <a:gd name="connsiteY761" fmla="*/ 1883833 h 6857999"/>
              <a:gd name="connsiteX762" fmla="*/ 2813315 w 4070350"/>
              <a:gd name="connsiteY762" fmla="*/ 1876161 h 6857999"/>
              <a:gd name="connsiteX763" fmla="*/ 2837921 w 4070350"/>
              <a:gd name="connsiteY763" fmla="*/ 1538288 h 6857999"/>
              <a:gd name="connsiteX764" fmla="*/ 2839773 w 4070350"/>
              <a:gd name="connsiteY764" fmla="*/ 1528234 h 6857999"/>
              <a:gd name="connsiteX765" fmla="*/ 2841096 w 4070350"/>
              <a:gd name="connsiteY765" fmla="*/ 1518444 h 6857999"/>
              <a:gd name="connsiteX766" fmla="*/ 2843477 w 4070350"/>
              <a:gd name="connsiteY766" fmla="*/ 1498600 h 6857999"/>
              <a:gd name="connsiteX767" fmla="*/ 2844800 w 4070350"/>
              <a:gd name="connsiteY767" fmla="*/ 1478492 h 6857999"/>
              <a:gd name="connsiteX768" fmla="*/ 2846388 w 4070350"/>
              <a:gd name="connsiteY768" fmla="*/ 1458384 h 6857999"/>
              <a:gd name="connsiteX769" fmla="*/ 2846917 w 4070350"/>
              <a:gd name="connsiteY769" fmla="*/ 1438275 h 6857999"/>
              <a:gd name="connsiteX770" fmla="*/ 2847711 w 4070350"/>
              <a:gd name="connsiteY770" fmla="*/ 1417902 h 6857999"/>
              <a:gd name="connsiteX771" fmla="*/ 2848504 w 4070350"/>
              <a:gd name="connsiteY771" fmla="*/ 1377421 h 6857999"/>
              <a:gd name="connsiteX772" fmla="*/ 2849298 w 4070350"/>
              <a:gd name="connsiteY772" fmla="*/ 1337204 h 6857999"/>
              <a:gd name="connsiteX773" fmla="*/ 2850356 w 4070350"/>
              <a:gd name="connsiteY773" fmla="*/ 1316831 h 6857999"/>
              <a:gd name="connsiteX774" fmla="*/ 2851415 w 4070350"/>
              <a:gd name="connsiteY774" fmla="*/ 1296723 h 6857999"/>
              <a:gd name="connsiteX775" fmla="*/ 2853002 w 4070350"/>
              <a:gd name="connsiteY775" fmla="*/ 1276350 h 6857999"/>
              <a:gd name="connsiteX776" fmla="*/ 2855119 w 4070350"/>
              <a:gd name="connsiteY776" fmla="*/ 1256506 h 6857999"/>
              <a:gd name="connsiteX777" fmla="*/ 2856706 w 4070350"/>
              <a:gd name="connsiteY777" fmla="*/ 1246452 h 6857999"/>
              <a:gd name="connsiteX778" fmla="*/ 2858294 w 4070350"/>
              <a:gd name="connsiteY778" fmla="*/ 1236663 h 6857999"/>
              <a:gd name="connsiteX779" fmla="*/ 2859617 w 4070350"/>
              <a:gd name="connsiteY779" fmla="*/ 1226609 h 6857999"/>
              <a:gd name="connsiteX780" fmla="*/ 2861733 w 4070350"/>
              <a:gd name="connsiteY780" fmla="*/ 1216819 h 6857999"/>
              <a:gd name="connsiteX781" fmla="*/ 2862527 w 4070350"/>
              <a:gd name="connsiteY781" fmla="*/ 1211527 h 6857999"/>
              <a:gd name="connsiteX782" fmla="*/ 2863056 w 4070350"/>
              <a:gd name="connsiteY782" fmla="*/ 1206236 h 6857999"/>
              <a:gd name="connsiteX783" fmla="*/ 2863321 w 4070350"/>
              <a:gd name="connsiteY783" fmla="*/ 1200679 h 6857999"/>
              <a:gd name="connsiteX784" fmla="*/ 2863321 w 4070350"/>
              <a:gd name="connsiteY784" fmla="*/ 1195123 h 6857999"/>
              <a:gd name="connsiteX785" fmla="*/ 2863321 w 4070350"/>
              <a:gd name="connsiteY785" fmla="*/ 1183746 h 6857999"/>
              <a:gd name="connsiteX786" fmla="*/ 2863321 w 4070350"/>
              <a:gd name="connsiteY786" fmla="*/ 1172898 h 6857999"/>
              <a:gd name="connsiteX787" fmla="*/ 2863586 w 4070350"/>
              <a:gd name="connsiteY787" fmla="*/ 1167606 h 6857999"/>
              <a:gd name="connsiteX788" fmla="*/ 2863850 w 4070350"/>
              <a:gd name="connsiteY788" fmla="*/ 1162050 h 6857999"/>
              <a:gd name="connsiteX789" fmla="*/ 2864379 w 4070350"/>
              <a:gd name="connsiteY789" fmla="*/ 1156759 h 6857999"/>
              <a:gd name="connsiteX790" fmla="*/ 2865702 w 4070350"/>
              <a:gd name="connsiteY790" fmla="*/ 1151467 h 6857999"/>
              <a:gd name="connsiteX791" fmla="*/ 2867025 w 4070350"/>
              <a:gd name="connsiteY791" fmla="*/ 1146175 h 6857999"/>
              <a:gd name="connsiteX792" fmla="*/ 2868613 w 4070350"/>
              <a:gd name="connsiteY792" fmla="*/ 1141413 h 6857999"/>
              <a:gd name="connsiteX793" fmla="*/ 2871258 w 4070350"/>
              <a:gd name="connsiteY793" fmla="*/ 1136386 h 6857999"/>
              <a:gd name="connsiteX794" fmla="*/ 2873904 w 4070350"/>
              <a:gd name="connsiteY794" fmla="*/ 1131623 h 6857999"/>
              <a:gd name="connsiteX795" fmla="*/ 2874433 w 4070350"/>
              <a:gd name="connsiteY795" fmla="*/ 1112573 h 6857999"/>
              <a:gd name="connsiteX796" fmla="*/ 2874963 w 4070350"/>
              <a:gd name="connsiteY796" fmla="*/ 1095375 h 6857999"/>
              <a:gd name="connsiteX797" fmla="*/ 2876550 w 4070350"/>
              <a:gd name="connsiteY797" fmla="*/ 1079765 h 6857999"/>
              <a:gd name="connsiteX798" fmla="*/ 2877608 w 4070350"/>
              <a:gd name="connsiteY798" fmla="*/ 1072886 h 6857999"/>
              <a:gd name="connsiteX799" fmla="*/ 2878402 w 4070350"/>
              <a:gd name="connsiteY799" fmla="*/ 1065742 h 6857999"/>
              <a:gd name="connsiteX800" fmla="*/ 2879725 w 4070350"/>
              <a:gd name="connsiteY800" fmla="*/ 1059656 h 6857999"/>
              <a:gd name="connsiteX801" fmla="*/ 2881048 w 4070350"/>
              <a:gd name="connsiteY801" fmla="*/ 1053571 h 6857999"/>
              <a:gd name="connsiteX802" fmla="*/ 2882636 w 4070350"/>
              <a:gd name="connsiteY802" fmla="*/ 1047750 h 6857999"/>
              <a:gd name="connsiteX803" fmla="*/ 2884223 w 4070350"/>
              <a:gd name="connsiteY803" fmla="*/ 1042723 h 6857999"/>
              <a:gd name="connsiteX804" fmla="*/ 2886340 w 4070350"/>
              <a:gd name="connsiteY804" fmla="*/ 1037431 h 6857999"/>
              <a:gd name="connsiteX805" fmla="*/ 2888456 w 4070350"/>
              <a:gd name="connsiteY805" fmla="*/ 1032933 h 6857999"/>
              <a:gd name="connsiteX806" fmla="*/ 2890573 w 4070350"/>
              <a:gd name="connsiteY806" fmla="*/ 1028700 h 6857999"/>
              <a:gd name="connsiteX807" fmla="*/ 2892954 w 4070350"/>
              <a:gd name="connsiteY807" fmla="*/ 1024731 h 6857999"/>
              <a:gd name="connsiteX808" fmla="*/ 2895600 w 4070350"/>
              <a:gd name="connsiteY808" fmla="*/ 1021027 h 6857999"/>
              <a:gd name="connsiteX809" fmla="*/ 2898511 w 4070350"/>
              <a:gd name="connsiteY809" fmla="*/ 1017588 h 6857999"/>
              <a:gd name="connsiteX810" fmla="*/ 2901950 w 4070350"/>
              <a:gd name="connsiteY810" fmla="*/ 1014677 h 6857999"/>
              <a:gd name="connsiteX811" fmla="*/ 2905125 w 4070350"/>
              <a:gd name="connsiteY811" fmla="*/ 1011767 h 6857999"/>
              <a:gd name="connsiteX812" fmla="*/ 2908829 w 4070350"/>
              <a:gd name="connsiteY812" fmla="*/ 1009121 h 6857999"/>
              <a:gd name="connsiteX813" fmla="*/ 2912798 w 4070350"/>
              <a:gd name="connsiteY813" fmla="*/ 1007004 h 6857999"/>
              <a:gd name="connsiteX814" fmla="*/ 2916767 w 4070350"/>
              <a:gd name="connsiteY814" fmla="*/ 1004888 h 6857999"/>
              <a:gd name="connsiteX815" fmla="*/ 2921265 w 4070350"/>
              <a:gd name="connsiteY815" fmla="*/ 1003036 h 6857999"/>
              <a:gd name="connsiteX816" fmla="*/ 2925763 w 4070350"/>
              <a:gd name="connsiteY816" fmla="*/ 1001713 h 6857999"/>
              <a:gd name="connsiteX817" fmla="*/ 2930525 w 4070350"/>
              <a:gd name="connsiteY817" fmla="*/ 1000125 h 6857999"/>
              <a:gd name="connsiteX818" fmla="*/ 2936081 w 4070350"/>
              <a:gd name="connsiteY818" fmla="*/ 998802 h 6857999"/>
              <a:gd name="connsiteX819" fmla="*/ 2941373 w 4070350"/>
              <a:gd name="connsiteY819" fmla="*/ 998008 h 6857999"/>
              <a:gd name="connsiteX820" fmla="*/ 2947194 w 4070350"/>
              <a:gd name="connsiteY820" fmla="*/ 997479 h 6857999"/>
              <a:gd name="connsiteX821" fmla="*/ 2953279 w 4070350"/>
              <a:gd name="connsiteY821" fmla="*/ 996686 h 6857999"/>
              <a:gd name="connsiteX822" fmla="*/ 2966244 w 4070350"/>
              <a:gd name="connsiteY822" fmla="*/ 996156 h 6857999"/>
              <a:gd name="connsiteX823" fmla="*/ 2996671 w 4070350"/>
              <a:gd name="connsiteY823" fmla="*/ 995892 h 6857999"/>
              <a:gd name="connsiteX824" fmla="*/ 3027098 w 4070350"/>
              <a:gd name="connsiteY824" fmla="*/ 995892 h 6857999"/>
              <a:gd name="connsiteX825" fmla="*/ 3039798 w 4070350"/>
              <a:gd name="connsiteY825" fmla="*/ 1000125 h 6857999"/>
              <a:gd name="connsiteX826" fmla="*/ 3043767 w 4070350"/>
              <a:gd name="connsiteY826" fmla="*/ 1002506 h 6857999"/>
              <a:gd name="connsiteX827" fmla="*/ 3048000 w 4070350"/>
              <a:gd name="connsiteY827" fmla="*/ 1004358 h 6857999"/>
              <a:gd name="connsiteX828" fmla="*/ 3052233 w 4070350"/>
              <a:gd name="connsiteY828" fmla="*/ 1005946 h 6857999"/>
              <a:gd name="connsiteX829" fmla="*/ 3056202 w 4070350"/>
              <a:gd name="connsiteY829" fmla="*/ 1007004 h 6857999"/>
              <a:gd name="connsiteX830" fmla="*/ 3060436 w 4070350"/>
              <a:gd name="connsiteY830" fmla="*/ 1008063 h 6857999"/>
              <a:gd name="connsiteX831" fmla="*/ 3064404 w 4070350"/>
              <a:gd name="connsiteY831" fmla="*/ 1008592 h 6857999"/>
              <a:gd name="connsiteX832" fmla="*/ 3068638 w 4070350"/>
              <a:gd name="connsiteY832" fmla="*/ 1009121 h 6857999"/>
              <a:gd name="connsiteX833" fmla="*/ 3072871 w 4070350"/>
              <a:gd name="connsiteY833" fmla="*/ 1009121 h 6857999"/>
              <a:gd name="connsiteX834" fmla="*/ 3081338 w 4070350"/>
              <a:gd name="connsiteY834" fmla="*/ 1009121 h 6857999"/>
              <a:gd name="connsiteX835" fmla="*/ 3089804 w 4070350"/>
              <a:gd name="connsiteY835" fmla="*/ 1008592 h 6857999"/>
              <a:gd name="connsiteX836" fmla="*/ 3098271 w 4070350"/>
              <a:gd name="connsiteY836" fmla="*/ 1007533 h 6857999"/>
              <a:gd name="connsiteX837" fmla="*/ 3106738 w 4070350"/>
              <a:gd name="connsiteY837" fmla="*/ 1006475 h 6857999"/>
              <a:gd name="connsiteX838" fmla="*/ 3115204 w 4070350"/>
              <a:gd name="connsiteY838" fmla="*/ 1005152 h 6857999"/>
              <a:gd name="connsiteX839" fmla="*/ 3123936 w 4070350"/>
              <a:gd name="connsiteY839" fmla="*/ 1004094 h 6857999"/>
              <a:gd name="connsiteX840" fmla="*/ 3132402 w 4070350"/>
              <a:gd name="connsiteY840" fmla="*/ 1003300 h 6857999"/>
              <a:gd name="connsiteX841" fmla="*/ 3141133 w 4070350"/>
              <a:gd name="connsiteY841" fmla="*/ 1003300 h 6857999"/>
              <a:gd name="connsiteX842" fmla="*/ 3145367 w 4070350"/>
              <a:gd name="connsiteY842" fmla="*/ 1003829 h 6857999"/>
              <a:gd name="connsiteX843" fmla="*/ 3149600 w 4070350"/>
              <a:gd name="connsiteY843" fmla="*/ 1004094 h 6857999"/>
              <a:gd name="connsiteX844" fmla="*/ 3153833 w 4070350"/>
              <a:gd name="connsiteY844" fmla="*/ 1004623 h 6857999"/>
              <a:gd name="connsiteX845" fmla="*/ 3158331 w 4070350"/>
              <a:gd name="connsiteY845" fmla="*/ 1005946 h 6857999"/>
              <a:gd name="connsiteX846" fmla="*/ 3162565 w 4070350"/>
              <a:gd name="connsiteY846" fmla="*/ 1007004 h 6857999"/>
              <a:gd name="connsiteX847" fmla="*/ 3166798 w 4070350"/>
              <a:gd name="connsiteY847" fmla="*/ 1008592 h 6857999"/>
              <a:gd name="connsiteX848" fmla="*/ 3171031 w 4070350"/>
              <a:gd name="connsiteY848" fmla="*/ 1010444 h 6857999"/>
              <a:gd name="connsiteX849" fmla="*/ 3175265 w 4070350"/>
              <a:gd name="connsiteY849" fmla="*/ 1012561 h 6857999"/>
              <a:gd name="connsiteX850" fmla="*/ 3177117 w 4070350"/>
              <a:gd name="connsiteY850" fmla="*/ 1013354 h 6857999"/>
              <a:gd name="connsiteX851" fmla="*/ 3178969 w 4070350"/>
              <a:gd name="connsiteY851" fmla="*/ 1013883 h 6857999"/>
              <a:gd name="connsiteX852" fmla="*/ 3180292 w 4070350"/>
              <a:gd name="connsiteY852" fmla="*/ 1014148 h 6857999"/>
              <a:gd name="connsiteX853" fmla="*/ 3181615 w 4070350"/>
              <a:gd name="connsiteY853" fmla="*/ 1014148 h 6857999"/>
              <a:gd name="connsiteX854" fmla="*/ 3183202 w 4070350"/>
              <a:gd name="connsiteY854" fmla="*/ 1014148 h 6857999"/>
              <a:gd name="connsiteX855" fmla="*/ 3184261 w 4070350"/>
              <a:gd name="connsiteY855" fmla="*/ 1013619 h 6857999"/>
              <a:gd name="connsiteX856" fmla="*/ 3185319 w 4070350"/>
              <a:gd name="connsiteY856" fmla="*/ 1013090 h 6857999"/>
              <a:gd name="connsiteX857" fmla="*/ 3186377 w 4070350"/>
              <a:gd name="connsiteY857" fmla="*/ 1012296 h 6857999"/>
              <a:gd name="connsiteX858" fmla="*/ 3188229 w 4070350"/>
              <a:gd name="connsiteY858" fmla="*/ 1009650 h 6857999"/>
              <a:gd name="connsiteX859" fmla="*/ 3189817 w 4070350"/>
              <a:gd name="connsiteY859" fmla="*/ 1006740 h 6857999"/>
              <a:gd name="connsiteX860" fmla="*/ 3190875 w 4070350"/>
              <a:gd name="connsiteY860" fmla="*/ 1003036 h 6857999"/>
              <a:gd name="connsiteX861" fmla="*/ 3191933 w 4070350"/>
              <a:gd name="connsiteY861" fmla="*/ 999067 h 6857999"/>
              <a:gd name="connsiteX862" fmla="*/ 3192727 w 4070350"/>
              <a:gd name="connsiteY862" fmla="*/ 995098 h 6857999"/>
              <a:gd name="connsiteX863" fmla="*/ 3193256 w 4070350"/>
              <a:gd name="connsiteY863" fmla="*/ 990071 h 6857999"/>
              <a:gd name="connsiteX864" fmla="*/ 3194579 w 4070350"/>
              <a:gd name="connsiteY864" fmla="*/ 980811 h 6857999"/>
              <a:gd name="connsiteX865" fmla="*/ 3195638 w 4070350"/>
              <a:gd name="connsiteY865" fmla="*/ 971550 h 6857999"/>
              <a:gd name="connsiteX866" fmla="*/ 3196696 w 4070350"/>
              <a:gd name="connsiteY866" fmla="*/ 967581 h 6857999"/>
              <a:gd name="connsiteX867" fmla="*/ 3197225 w 4070350"/>
              <a:gd name="connsiteY867" fmla="*/ 963613 h 6857999"/>
              <a:gd name="connsiteX868" fmla="*/ 3199077 w 4070350"/>
              <a:gd name="connsiteY868" fmla="*/ 955940 h 6857999"/>
              <a:gd name="connsiteX869" fmla="*/ 3200400 w 4070350"/>
              <a:gd name="connsiteY869" fmla="*/ 948267 h 6857999"/>
              <a:gd name="connsiteX870" fmla="*/ 3201194 w 4070350"/>
              <a:gd name="connsiteY870" fmla="*/ 940329 h 6857999"/>
              <a:gd name="connsiteX871" fmla="*/ 3201723 w 4070350"/>
              <a:gd name="connsiteY871" fmla="*/ 932127 h 6857999"/>
              <a:gd name="connsiteX872" fmla="*/ 3203046 w 4070350"/>
              <a:gd name="connsiteY872" fmla="*/ 915988 h 6857999"/>
              <a:gd name="connsiteX873" fmla="*/ 3203311 w 4070350"/>
              <a:gd name="connsiteY873" fmla="*/ 907786 h 6857999"/>
              <a:gd name="connsiteX874" fmla="*/ 3203840 w 4070350"/>
              <a:gd name="connsiteY874" fmla="*/ 899583 h 6857999"/>
              <a:gd name="connsiteX875" fmla="*/ 3204898 w 4070350"/>
              <a:gd name="connsiteY875" fmla="*/ 891911 h 6857999"/>
              <a:gd name="connsiteX876" fmla="*/ 3205956 w 4070350"/>
              <a:gd name="connsiteY876" fmla="*/ 883973 h 6857999"/>
              <a:gd name="connsiteX877" fmla="*/ 3207808 w 4070350"/>
              <a:gd name="connsiteY877" fmla="*/ 876300 h 6857999"/>
              <a:gd name="connsiteX878" fmla="*/ 3209925 w 4070350"/>
              <a:gd name="connsiteY878" fmla="*/ 868892 h 6857999"/>
              <a:gd name="connsiteX879" fmla="*/ 3211513 w 4070350"/>
              <a:gd name="connsiteY879" fmla="*/ 865452 h 6857999"/>
              <a:gd name="connsiteX880" fmla="*/ 3212836 w 4070350"/>
              <a:gd name="connsiteY880" fmla="*/ 862013 h 6857999"/>
              <a:gd name="connsiteX881" fmla="*/ 3214688 w 4070350"/>
              <a:gd name="connsiteY881" fmla="*/ 858573 h 6857999"/>
              <a:gd name="connsiteX882" fmla="*/ 3216540 w 4070350"/>
              <a:gd name="connsiteY882" fmla="*/ 855398 h 6857999"/>
              <a:gd name="connsiteX883" fmla="*/ 3218921 w 4070350"/>
              <a:gd name="connsiteY883" fmla="*/ 851958 h 6857999"/>
              <a:gd name="connsiteX884" fmla="*/ 3221302 w 4070350"/>
              <a:gd name="connsiteY884" fmla="*/ 848783 h 6857999"/>
              <a:gd name="connsiteX885" fmla="*/ 3223948 w 4070350"/>
              <a:gd name="connsiteY885" fmla="*/ 845608 h 6857999"/>
              <a:gd name="connsiteX886" fmla="*/ 3226858 w 4070350"/>
              <a:gd name="connsiteY886" fmla="*/ 842963 h 6857999"/>
              <a:gd name="connsiteX887" fmla="*/ 3227123 w 4070350"/>
              <a:gd name="connsiteY887" fmla="*/ 836083 h 6857999"/>
              <a:gd name="connsiteX888" fmla="*/ 3227388 w 4070350"/>
              <a:gd name="connsiteY888" fmla="*/ 829998 h 6857999"/>
              <a:gd name="connsiteX889" fmla="*/ 3228446 w 4070350"/>
              <a:gd name="connsiteY889" fmla="*/ 824706 h 6857999"/>
              <a:gd name="connsiteX890" fmla="*/ 3228975 w 4070350"/>
              <a:gd name="connsiteY890" fmla="*/ 819944 h 6857999"/>
              <a:gd name="connsiteX891" fmla="*/ 3230033 w 4070350"/>
              <a:gd name="connsiteY891" fmla="*/ 815975 h 6857999"/>
              <a:gd name="connsiteX892" fmla="*/ 3231356 w 4070350"/>
              <a:gd name="connsiteY892" fmla="*/ 812536 h 6857999"/>
              <a:gd name="connsiteX893" fmla="*/ 3232679 w 4070350"/>
              <a:gd name="connsiteY893" fmla="*/ 809361 h 6857999"/>
              <a:gd name="connsiteX894" fmla="*/ 3234002 w 4070350"/>
              <a:gd name="connsiteY894" fmla="*/ 806979 h 6857999"/>
              <a:gd name="connsiteX895" fmla="*/ 3235854 w 4070350"/>
              <a:gd name="connsiteY895" fmla="*/ 804863 h 6857999"/>
              <a:gd name="connsiteX896" fmla="*/ 3237706 w 4070350"/>
              <a:gd name="connsiteY896" fmla="*/ 803275 h 6857999"/>
              <a:gd name="connsiteX897" fmla="*/ 3239558 w 4070350"/>
              <a:gd name="connsiteY897" fmla="*/ 802217 h 6857999"/>
              <a:gd name="connsiteX898" fmla="*/ 3241675 w 4070350"/>
              <a:gd name="connsiteY898" fmla="*/ 801688 h 6857999"/>
              <a:gd name="connsiteX899" fmla="*/ 3243792 w 4070350"/>
              <a:gd name="connsiteY899" fmla="*/ 800894 h 6857999"/>
              <a:gd name="connsiteX900" fmla="*/ 3245908 w 4070350"/>
              <a:gd name="connsiteY900" fmla="*/ 800894 h 6857999"/>
              <a:gd name="connsiteX901" fmla="*/ 3248290 w 4070350"/>
              <a:gd name="connsiteY901" fmla="*/ 800894 h 6857999"/>
              <a:gd name="connsiteX902" fmla="*/ 3250406 w 4070350"/>
              <a:gd name="connsiteY902" fmla="*/ 801158 h 6857999"/>
              <a:gd name="connsiteX903" fmla="*/ 3255433 w 4070350"/>
              <a:gd name="connsiteY903" fmla="*/ 802481 h 6857999"/>
              <a:gd name="connsiteX904" fmla="*/ 3260196 w 4070350"/>
              <a:gd name="connsiteY904" fmla="*/ 804333 h 6857999"/>
              <a:gd name="connsiteX905" fmla="*/ 3270515 w 4070350"/>
              <a:gd name="connsiteY905" fmla="*/ 808302 h 6857999"/>
              <a:gd name="connsiteX906" fmla="*/ 3275277 w 4070350"/>
              <a:gd name="connsiteY906" fmla="*/ 809625 h 6857999"/>
              <a:gd name="connsiteX907" fmla="*/ 3277923 w 4070350"/>
              <a:gd name="connsiteY907" fmla="*/ 810419 h 6857999"/>
              <a:gd name="connsiteX908" fmla="*/ 3280304 w 4070350"/>
              <a:gd name="connsiteY908" fmla="*/ 810683 h 6857999"/>
              <a:gd name="connsiteX909" fmla="*/ 3282421 w 4070350"/>
              <a:gd name="connsiteY909" fmla="*/ 810948 h 6857999"/>
              <a:gd name="connsiteX910" fmla="*/ 3284802 w 4070350"/>
              <a:gd name="connsiteY910" fmla="*/ 810683 h 6857999"/>
              <a:gd name="connsiteX911" fmla="*/ 3286919 w 4070350"/>
              <a:gd name="connsiteY911" fmla="*/ 810419 h 6857999"/>
              <a:gd name="connsiteX912" fmla="*/ 3289036 w 4070350"/>
              <a:gd name="connsiteY912" fmla="*/ 809625 h 6857999"/>
              <a:gd name="connsiteX913" fmla="*/ 3291681 w 4070350"/>
              <a:gd name="connsiteY913" fmla="*/ 805921 h 6857999"/>
              <a:gd name="connsiteX914" fmla="*/ 3294592 w 4070350"/>
              <a:gd name="connsiteY914" fmla="*/ 802481 h 6857999"/>
              <a:gd name="connsiteX915" fmla="*/ 3297767 w 4070350"/>
              <a:gd name="connsiteY915" fmla="*/ 799836 h 6857999"/>
              <a:gd name="connsiteX916" fmla="*/ 3300677 w 4070350"/>
              <a:gd name="connsiteY916" fmla="*/ 797719 h 6857999"/>
              <a:gd name="connsiteX917" fmla="*/ 3304117 w 4070350"/>
              <a:gd name="connsiteY917" fmla="*/ 796131 h 6857999"/>
              <a:gd name="connsiteX918" fmla="*/ 3307027 w 4070350"/>
              <a:gd name="connsiteY918" fmla="*/ 794544 h 6857999"/>
              <a:gd name="connsiteX919" fmla="*/ 3310467 w 4070350"/>
              <a:gd name="connsiteY919" fmla="*/ 793750 h 6857999"/>
              <a:gd name="connsiteX920" fmla="*/ 3313642 w 4070350"/>
              <a:gd name="connsiteY920" fmla="*/ 793486 h 6857999"/>
              <a:gd name="connsiteX921" fmla="*/ 3317081 w 4070350"/>
              <a:gd name="connsiteY921" fmla="*/ 793221 h 6857999"/>
              <a:gd name="connsiteX922" fmla="*/ 3320256 w 4070350"/>
              <a:gd name="connsiteY922" fmla="*/ 793221 h 6857999"/>
              <a:gd name="connsiteX923" fmla="*/ 3323961 w 4070350"/>
              <a:gd name="connsiteY923" fmla="*/ 793486 h 6857999"/>
              <a:gd name="connsiteX924" fmla="*/ 3327400 w 4070350"/>
              <a:gd name="connsiteY924" fmla="*/ 794015 h 6857999"/>
              <a:gd name="connsiteX925" fmla="*/ 3334279 w 4070350"/>
              <a:gd name="connsiteY925" fmla="*/ 795338 h 6857999"/>
              <a:gd name="connsiteX926" fmla="*/ 3341158 w 4070350"/>
              <a:gd name="connsiteY926" fmla="*/ 797190 h 6857999"/>
              <a:gd name="connsiteX927" fmla="*/ 3377936 w 4070350"/>
              <a:gd name="connsiteY927" fmla="*/ 810683 h 6857999"/>
              <a:gd name="connsiteX928" fmla="*/ 3376877 w 4070350"/>
              <a:gd name="connsiteY928" fmla="*/ 808831 h 6857999"/>
              <a:gd name="connsiteX929" fmla="*/ 3378200 w 4070350"/>
              <a:gd name="connsiteY929" fmla="*/ 799306 h 6857999"/>
              <a:gd name="connsiteX930" fmla="*/ 3380317 w 4070350"/>
              <a:gd name="connsiteY930" fmla="*/ 790046 h 6857999"/>
              <a:gd name="connsiteX931" fmla="*/ 3382698 w 4070350"/>
              <a:gd name="connsiteY931" fmla="*/ 782108 h 6857999"/>
              <a:gd name="connsiteX932" fmla="*/ 3385344 w 4070350"/>
              <a:gd name="connsiteY932" fmla="*/ 774700 h 6857999"/>
              <a:gd name="connsiteX933" fmla="*/ 3388254 w 4070350"/>
              <a:gd name="connsiteY933" fmla="*/ 768350 h 6857999"/>
              <a:gd name="connsiteX934" fmla="*/ 3391165 w 4070350"/>
              <a:gd name="connsiteY934" fmla="*/ 762794 h 6857999"/>
              <a:gd name="connsiteX935" fmla="*/ 3394604 w 4070350"/>
              <a:gd name="connsiteY935" fmla="*/ 757502 h 6857999"/>
              <a:gd name="connsiteX936" fmla="*/ 3398308 w 4070350"/>
              <a:gd name="connsiteY936" fmla="*/ 753269 h 6857999"/>
              <a:gd name="connsiteX937" fmla="*/ 3401748 w 4070350"/>
              <a:gd name="connsiteY937" fmla="*/ 749300 h 6857999"/>
              <a:gd name="connsiteX938" fmla="*/ 3405717 w 4070350"/>
              <a:gd name="connsiteY938" fmla="*/ 746390 h 6857999"/>
              <a:gd name="connsiteX939" fmla="*/ 3409950 w 4070350"/>
              <a:gd name="connsiteY939" fmla="*/ 743744 h 6857999"/>
              <a:gd name="connsiteX940" fmla="*/ 3414183 w 4070350"/>
              <a:gd name="connsiteY940" fmla="*/ 741627 h 6857999"/>
              <a:gd name="connsiteX941" fmla="*/ 3418417 w 4070350"/>
              <a:gd name="connsiteY941" fmla="*/ 739775 h 6857999"/>
              <a:gd name="connsiteX942" fmla="*/ 3422915 w 4070350"/>
              <a:gd name="connsiteY942" fmla="*/ 738452 h 6857999"/>
              <a:gd name="connsiteX943" fmla="*/ 3427413 w 4070350"/>
              <a:gd name="connsiteY943" fmla="*/ 737658 h 6857999"/>
              <a:gd name="connsiteX944" fmla="*/ 3432175 w 4070350"/>
              <a:gd name="connsiteY944" fmla="*/ 737129 h 6857999"/>
              <a:gd name="connsiteX945" fmla="*/ 3437202 w 4070350"/>
              <a:gd name="connsiteY945" fmla="*/ 736600 h 6857999"/>
              <a:gd name="connsiteX946" fmla="*/ 3441965 w 4070350"/>
              <a:gd name="connsiteY946" fmla="*/ 736600 h 6857999"/>
              <a:gd name="connsiteX947" fmla="*/ 3446727 w 4070350"/>
              <a:gd name="connsiteY947" fmla="*/ 737129 h 6857999"/>
              <a:gd name="connsiteX948" fmla="*/ 3451490 w 4070350"/>
              <a:gd name="connsiteY948" fmla="*/ 737394 h 6857999"/>
              <a:gd name="connsiteX949" fmla="*/ 3461544 w 4070350"/>
              <a:gd name="connsiteY949" fmla="*/ 738452 h 6857999"/>
              <a:gd name="connsiteX950" fmla="*/ 3471598 w 4070350"/>
              <a:gd name="connsiteY950" fmla="*/ 739775 h 6857999"/>
              <a:gd name="connsiteX951" fmla="*/ 3481123 w 4070350"/>
              <a:gd name="connsiteY951" fmla="*/ 740833 h 6857999"/>
              <a:gd name="connsiteX952" fmla="*/ 3490383 w 4070350"/>
              <a:gd name="connsiteY952" fmla="*/ 741892 h 6857999"/>
              <a:gd name="connsiteX953" fmla="*/ 3495146 w 4070350"/>
              <a:gd name="connsiteY953" fmla="*/ 741892 h 6857999"/>
              <a:gd name="connsiteX954" fmla="*/ 3499644 w 4070350"/>
              <a:gd name="connsiteY954" fmla="*/ 741892 h 6857999"/>
              <a:gd name="connsiteX955" fmla="*/ 3503877 w 4070350"/>
              <a:gd name="connsiteY955" fmla="*/ 741627 h 6857999"/>
              <a:gd name="connsiteX956" fmla="*/ 3508111 w 4070350"/>
              <a:gd name="connsiteY956" fmla="*/ 740833 h 6857999"/>
              <a:gd name="connsiteX957" fmla="*/ 3512608 w 4070350"/>
              <a:gd name="connsiteY957" fmla="*/ 740040 h 6857999"/>
              <a:gd name="connsiteX958" fmla="*/ 3517636 w 4070350"/>
              <a:gd name="connsiteY958" fmla="*/ 739511 h 6857999"/>
              <a:gd name="connsiteX959" fmla="*/ 3523192 w 4070350"/>
              <a:gd name="connsiteY959" fmla="*/ 739246 h 6857999"/>
              <a:gd name="connsiteX960" fmla="*/ 3528748 w 4070350"/>
              <a:gd name="connsiteY960" fmla="*/ 739246 h 6857999"/>
              <a:gd name="connsiteX961" fmla="*/ 3534569 w 4070350"/>
              <a:gd name="connsiteY961" fmla="*/ 739511 h 6857999"/>
              <a:gd name="connsiteX962" fmla="*/ 3540919 w 4070350"/>
              <a:gd name="connsiteY962" fmla="*/ 740040 h 6857999"/>
              <a:gd name="connsiteX963" fmla="*/ 3547004 w 4070350"/>
              <a:gd name="connsiteY963" fmla="*/ 740833 h 6857999"/>
              <a:gd name="connsiteX964" fmla="*/ 3553619 w 4070350"/>
              <a:gd name="connsiteY964" fmla="*/ 741892 h 6857999"/>
              <a:gd name="connsiteX965" fmla="*/ 3559969 w 4070350"/>
              <a:gd name="connsiteY965" fmla="*/ 742950 h 6857999"/>
              <a:gd name="connsiteX966" fmla="*/ 3566583 w 4070350"/>
              <a:gd name="connsiteY966" fmla="*/ 744538 h 6857999"/>
              <a:gd name="connsiteX967" fmla="*/ 3573198 w 4070350"/>
              <a:gd name="connsiteY967" fmla="*/ 746390 h 6857999"/>
              <a:gd name="connsiteX968" fmla="*/ 3579548 w 4070350"/>
              <a:gd name="connsiteY968" fmla="*/ 748506 h 6857999"/>
              <a:gd name="connsiteX969" fmla="*/ 3586163 w 4070350"/>
              <a:gd name="connsiteY969" fmla="*/ 750623 h 6857999"/>
              <a:gd name="connsiteX970" fmla="*/ 3592513 w 4070350"/>
              <a:gd name="connsiteY970" fmla="*/ 753004 h 6857999"/>
              <a:gd name="connsiteX971" fmla="*/ 3598598 w 4070350"/>
              <a:gd name="connsiteY971" fmla="*/ 755650 h 6857999"/>
              <a:gd name="connsiteX972" fmla="*/ 3604419 w 4070350"/>
              <a:gd name="connsiteY972" fmla="*/ 758825 h 6857999"/>
              <a:gd name="connsiteX973" fmla="*/ 3613679 w 4070350"/>
              <a:gd name="connsiteY973" fmla="*/ 755121 h 6857999"/>
              <a:gd name="connsiteX974" fmla="*/ 3618177 w 4070350"/>
              <a:gd name="connsiteY974" fmla="*/ 753533 h 6857999"/>
              <a:gd name="connsiteX975" fmla="*/ 3622675 w 4070350"/>
              <a:gd name="connsiteY975" fmla="*/ 752211 h 6857999"/>
              <a:gd name="connsiteX976" fmla="*/ 3626908 w 4070350"/>
              <a:gd name="connsiteY976" fmla="*/ 751152 h 6857999"/>
              <a:gd name="connsiteX977" fmla="*/ 3631142 w 4070350"/>
              <a:gd name="connsiteY977" fmla="*/ 750623 h 6857999"/>
              <a:gd name="connsiteX978" fmla="*/ 3635375 w 4070350"/>
              <a:gd name="connsiteY978" fmla="*/ 750358 h 6857999"/>
              <a:gd name="connsiteX979" fmla="*/ 3639344 w 4070350"/>
              <a:gd name="connsiteY979" fmla="*/ 750623 h 6857999"/>
              <a:gd name="connsiteX980" fmla="*/ 3641461 w 4070350"/>
              <a:gd name="connsiteY980" fmla="*/ 751152 h 6857999"/>
              <a:gd name="connsiteX981" fmla="*/ 3643048 w 4070350"/>
              <a:gd name="connsiteY981" fmla="*/ 751681 h 6857999"/>
              <a:gd name="connsiteX982" fmla="*/ 3644900 w 4070350"/>
              <a:gd name="connsiteY982" fmla="*/ 752740 h 6857999"/>
              <a:gd name="connsiteX983" fmla="*/ 3646752 w 4070350"/>
              <a:gd name="connsiteY983" fmla="*/ 753533 h 6857999"/>
              <a:gd name="connsiteX984" fmla="*/ 3648604 w 4070350"/>
              <a:gd name="connsiteY984" fmla="*/ 754856 h 6857999"/>
              <a:gd name="connsiteX985" fmla="*/ 3650456 w 4070350"/>
              <a:gd name="connsiteY985" fmla="*/ 756444 h 6857999"/>
              <a:gd name="connsiteX986" fmla="*/ 3652308 w 4070350"/>
              <a:gd name="connsiteY986" fmla="*/ 757767 h 6857999"/>
              <a:gd name="connsiteX987" fmla="*/ 3653631 w 4070350"/>
              <a:gd name="connsiteY987" fmla="*/ 759883 h 6857999"/>
              <a:gd name="connsiteX988" fmla="*/ 3655483 w 4070350"/>
              <a:gd name="connsiteY988" fmla="*/ 762000 h 6857999"/>
              <a:gd name="connsiteX989" fmla="*/ 3657071 w 4070350"/>
              <a:gd name="connsiteY989" fmla="*/ 764381 h 6857999"/>
              <a:gd name="connsiteX990" fmla="*/ 3658658 w 4070350"/>
              <a:gd name="connsiteY990" fmla="*/ 767292 h 6857999"/>
              <a:gd name="connsiteX991" fmla="*/ 3659717 w 4070350"/>
              <a:gd name="connsiteY991" fmla="*/ 770202 h 6857999"/>
              <a:gd name="connsiteX992" fmla="*/ 3662363 w 4070350"/>
              <a:gd name="connsiteY992" fmla="*/ 777081 h 6857999"/>
              <a:gd name="connsiteX993" fmla="*/ 3665008 w 4070350"/>
              <a:gd name="connsiteY993" fmla="*/ 785548 h 6857999"/>
              <a:gd name="connsiteX994" fmla="*/ 3666067 w 4070350"/>
              <a:gd name="connsiteY994" fmla="*/ 788723 h 6857999"/>
              <a:gd name="connsiteX995" fmla="*/ 3667125 w 4070350"/>
              <a:gd name="connsiteY995" fmla="*/ 791633 h 6857999"/>
              <a:gd name="connsiteX996" fmla="*/ 3668448 w 4070350"/>
              <a:gd name="connsiteY996" fmla="*/ 794279 h 6857999"/>
              <a:gd name="connsiteX997" fmla="*/ 3670036 w 4070350"/>
              <a:gd name="connsiteY997" fmla="*/ 797190 h 6857999"/>
              <a:gd name="connsiteX998" fmla="*/ 3671888 w 4070350"/>
              <a:gd name="connsiteY998" fmla="*/ 799571 h 6857999"/>
              <a:gd name="connsiteX999" fmla="*/ 3673740 w 4070350"/>
              <a:gd name="connsiteY999" fmla="*/ 801688 h 6857999"/>
              <a:gd name="connsiteX1000" fmla="*/ 3675856 w 4070350"/>
              <a:gd name="connsiteY1000" fmla="*/ 803804 h 6857999"/>
              <a:gd name="connsiteX1001" fmla="*/ 3678238 w 4070350"/>
              <a:gd name="connsiteY1001" fmla="*/ 805392 h 6857999"/>
              <a:gd name="connsiteX1002" fmla="*/ 3680354 w 4070350"/>
              <a:gd name="connsiteY1002" fmla="*/ 806979 h 6857999"/>
              <a:gd name="connsiteX1003" fmla="*/ 3683000 w 4070350"/>
              <a:gd name="connsiteY1003" fmla="*/ 808302 h 6857999"/>
              <a:gd name="connsiteX1004" fmla="*/ 3685646 w 4070350"/>
              <a:gd name="connsiteY1004" fmla="*/ 809361 h 6857999"/>
              <a:gd name="connsiteX1005" fmla="*/ 3688292 w 4070350"/>
              <a:gd name="connsiteY1005" fmla="*/ 810154 h 6857999"/>
              <a:gd name="connsiteX1006" fmla="*/ 3691202 w 4070350"/>
              <a:gd name="connsiteY1006" fmla="*/ 810419 h 6857999"/>
              <a:gd name="connsiteX1007" fmla="*/ 3694113 w 4070350"/>
              <a:gd name="connsiteY1007" fmla="*/ 810154 h 6857999"/>
              <a:gd name="connsiteX1008" fmla="*/ 3697288 w 4070350"/>
              <a:gd name="connsiteY1008" fmla="*/ 809625 h 6857999"/>
              <a:gd name="connsiteX1009" fmla="*/ 3700198 w 4070350"/>
              <a:gd name="connsiteY1009" fmla="*/ 808831 h 6857999"/>
              <a:gd name="connsiteX1010" fmla="*/ 3702844 w 4070350"/>
              <a:gd name="connsiteY1010" fmla="*/ 801952 h 6857999"/>
              <a:gd name="connsiteX1011" fmla="*/ 3705490 w 4070350"/>
              <a:gd name="connsiteY1011" fmla="*/ 796396 h 6857999"/>
              <a:gd name="connsiteX1012" fmla="*/ 3708136 w 4070350"/>
              <a:gd name="connsiteY1012" fmla="*/ 792163 h 6857999"/>
              <a:gd name="connsiteX1013" fmla="*/ 3710517 w 4070350"/>
              <a:gd name="connsiteY1013" fmla="*/ 789252 h 6857999"/>
              <a:gd name="connsiteX1014" fmla="*/ 3711575 w 4070350"/>
              <a:gd name="connsiteY1014" fmla="*/ 788194 h 6857999"/>
              <a:gd name="connsiteX1015" fmla="*/ 3712898 w 4070350"/>
              <a:gd name="connsiteY1015" fmla="*/ 787665 h 6857999"/>
              <a:gd name="connsiteX1016" fmla="*/ 3713692 w 4070350"/>
              <a:gd name="connsiteY1016" fmla="*/ 787136 h 6857999"/>
              <a:gd name="connsiteX1017" fmla="*/ 3714750 w 4070350"/>
              <a:gd name="connsiteY1017" fmla="*/ 786871 h 6857999"/>
              <a:gd name="connsiteX1018" fmla="*/ 3715808 w 4070350"/>
              <a:gd name="connsiteY1018" fmla="*/ 786871 h 6857999"/>
              <a:gd name="connsiteX1019" fmla="*/ 3716867 w 4070350"/>
              <a:gd name="connsiteY1019" fmla="*/ 787136 h 6857999"/>
              <a:gd name="connsiteX1020" fmla="*/ 3717661 w 4070350"/>
              <a:gd name="connsiteY1020" fmla="*/ 787665 h 6857999"/>
              <a:gd name="connsiteX1021" fmla="*/ 3718454 w 4070350"/>
              <a:gd name="connsiteY1021" fmla="*/ 788194 h 6857999"/>
              <a:gd name="connsiteX1022" fmla="*/ 3720306 w 4070350"/>
              <a:gd name="connsiteY1022" fmla="*/ 790046 h 6857999"/>
              <a:gd name="connsiteX1023" fmla="*/ 3721894 w 4070350"/>
              <a:gd name="connsiteY1023" fmla="*/ 792427 h 6857999"/>
              <a:gd name="connsiteX1024" fmla="*/ 3723481 w 4070350"/>
              <a:gd name="connsiteY1024" fmla="*/ 795602 h 6857999"/>
              <a:gd name="connsiteX1025" fmla="*/ 3724804 w 4070350"/>
              <a:gd name="connsiteY1025" fmla="*/ 799306 h 6857999"/>
              <a:gd name="connsiteX1026" fmla="*/ 3727715 w 4070350"/>
              <a:gd name="connsiteY1026" fmla="*/ 806979 h 6857999"/>
              <a:gd name="connsiteX1027" fmla="*/ 3729831 w 4070350"/>
              <a:gd name="connsiteY1027" fmla="*/ 815711 h 6857999"/>
              <a:gd name="connsiteX1028" fmla="*/ 3735123 w 4070350"/>
              <a:gd name="connsiteY1028" fmla="*/ 837142 h 6857999"/>
              <a:gd name="connsiteX1029" fmla="*/ 3740415 w 4070350"/>
              <a:gd name="connsiteY1029" fmla="*/ 858573 h 6857999"/>
              <a:gd name="connsiteX1030" fmla="*/ 3745177 w 4070350"/>
              <a:gd name="connsiteY1030" fmla="*/ 880004 h 6857999"/>
              <a:gd name="connsiteX1031" fmla="*/ 3749675 w 4070350"/>
              <a:gd name="connsiteY1031" fmla="*/ 901436 h 6857999"/>
              <a:gd name="connsiteX1032" fmla="*/ 3753908 w 4070350"/>
              <a:gd name="connsiteY1032" fmla="*/ 923131 h 6857999"/>
              <a:gd name="connsiteX1033" fmla="*/ 3758142 w 4070350"/>
              <a:gd name="connsiteY1033" fmla="*/ 944827 h 6857999"/>
              <a:gd name="connsiteX1034" fmla="*/ 3761846 w 4070350"/>
              <a:gd name="connsiteY1034" fmla="*/ 966523 h 6857999"/>
              <a:gd name="connsiteX1035" fmla="*/ 3765286 w 4070350"/>
              <a:gd name="connsiteY1035" fmla="*/ 988748 h 6857999"/>
              <a:gd name="connsiteX1036" fmla="*/ 3768461 w 4070350"/>
              <a:gd name="connsiteY1036" fmla="*/ 1010708 h 6857999"/>
              <a:gd name="connsiteX1037" fmla="*/ 3771106 w 4070350"/>
              <a:gd name="connsiteY1037" fmla="*/ 1032669 h 6857999"/>
              <a:gd name="connsiteX1038" fmla="*/ 3773488 w 4070350"/>
              <a:gd name="connsiteY1038" fmla="*/ 1054629 h 6857999"/>
              <a:gd name="connsiteX1039" fmla="*/ 3775604 w 4070350"/>
              <a:gd name="connsiteY1039" fmla="*/ 1077119 h 6857999"/>
              <a:gd name="connsiteX1040" fmla="*/ 3777192 w 4070350"/>
              <a:gd name="connsiteY1040" fmla="*/ 1099344 h 6857999"/>
              <a:gd name="connsiteX1041" fmla="*/ 3778515 w 4070350"/>
              <a:gd name="connsiteY1041" fmla="*/ 1121569 h 6857999"/>
              <a:gd name="connsiteX1042" fmla="*/ 3779573 w 4070350"/>
              <a:gd name="connsiteY1042" fmla="*/ 1144323 h 6857999"/>
              <a:gd name="connsiteX1043" fmla="*/ 3779838 w 4070350"/>
              <a:gd name="connsiteY1043" fmla="*/ 1166813 h 6857999"/>
              <a:gd name="connsiteX1044" fmla="*/ 3786717 w 4070350"/>
              <a:gd name="connsiteY1044" fmla="*/ 1221581 h 6857999"/>
              <a:gd name="connsiteX1045" fmla="*/ 3790156 w 4070350"/>
              <a:gd name="connsiteY1045" fmla="*/ 1249098 h 6857999"/>
              <a:gd name="connsiteX1046" fmla="*/ 3793067 w 4070350"/>
              <a:gd name="connsiteY1046" fmla="*/ 1276350 h 6857999"/>
              <a:gd name="connsiteX1047" fmla="*/ 3795713 w 4070350"/>
              <a:gd name="connsiteY1047" fmla="*/ 1303867 h 6857999"/>
              <a:gd name="connsiteX1048" fmla="*/ 3798623 w 4070350"/>
              <a:gd name="connsiteY1048" fmla="*/ 1331119 h 6857999"/>
              <a:gd name="connsiteX1049" fmla="*/ 3800740 w 4070350"/>
              <a:gd name="connsiteY1049" fmla="*/ 1358636 h 6857999"/>
              <a:gd name="connsiteX1050" fmla="*/ 3802856 w 4070350"/>
              <a:gd name="connsiteY1050" fmla="*/ 1385888 h 6857999"/>
              <a:gd name="connsiteX1051" fmla="*/ 3804179 w 4070350"/>
              <a:gd name="connsiteY1051" fmla="*/ 1413669 h 6857999"/>
              <a:gd name="connsiteX1052" fmla="*/ 3805767 w 4070350"/>
              <a:gd name="connsiteY1052" fmla="*/ 1441186 h 6857999"/>
              <a:gd name="connsiteX1053" fmla="*/ 3806561 w 4070350"/>
              <a:gd name="connsiteY1053" fmla="*/ 1468702 h 6857999"/>
              <a:gd name="connsiteX1054" fmla="*/ 3807090 w 4070350"/>
              <a:gd name="connsiteY1054" fmla="*/ 1496484 h 6857999"/>
              <a:gd name="connsiteX1055" fmla="*/ 3807090 w 4070350"/>
              <a:gd name="connsiteY1055" fmla="*/ 1523735 h 6857999"/>
              <a:gd name="connsiteX1056" fmla="*/ 3806561 w 4070350"/>
              <a:gd name="connsiteY1056" fmla="*/ 1551517 h 6857999"/>
              <a:gd name="connsiteX1057" fmla="*/ 3805767 w 4070350"/>
              <a:gd name="connsiteY1057" fmla="*/ 1579298 h 6857999"/>
              <a:gd name="connsiteX1058" fmla="*/ 3803915 w 4070350"/>
              <a:gd name="connsiteY1058" fmla="*/ 1607079 h 6857999"/>
              <a:gd name="connsiteX1059" fmla="*/ 3843073 w 4070350"/>
              <a:gd name="connsiteY1059" fmla="*/ 2333625 h 6857999"/>
              <a:gd name="connsiteX1060" fmla="*/ 3847042 w 4070350"/>
              <a:gd name="connsiteY1060" fmla="*/ 2355586 h 6857999"/>
              <a:gd name="connsiteX1061" fmla="*/ 3850746 w 4070350"/>
              <a:gd name="connsiteY1061" fmla="*/ 2377546 h 6857999"/>
              <a:gd name="connsiteX1062" fmla="*/ 3853656 w 4070350"/>
              <a:gd name="connsiteY1062" fmla="*/ 2400036 h 6857999"/>
              <a:gd name="connsiteX1063" fmla="*/ 3856831 w 4070350"/>
              <a:gd name="connsiteY1063" fmla="*/ 2422261 h 6857999"/>
              <a:gd name="connsiteX1064" fmla="*/ 3859213 w 4070350"/>
              <a:gd name="connsiteY1064" fmla="*/ 2444486 h 6857999"/>
              <a:gd name="connsiteX1065" fmla="*/ 3861329 w 4070350"/>
              <a:gd name="connsiteY1065" fmla="*/ 2466711 h 6857999"/>
              <a:gd name="connsiteX1066" fmla="*/ 3863446 w 4070350"/>
              <a:gd name="connsiteY1066" fmla="*/ 2489200 h 6857999"/>
              <a:gd name="connsiteX1067" fmla="*/ 3865033 w 4070350"/>
              <a:gd name="connsiteY1067" fmla="*/ 2511690 h 6857999"/>
              <a:gd name="connsiteX1068" fmla="*/ 3866092 w 4070350"/>
              <a:gd name="connsiteY1068" fmla="*/ 2533915 h 6857999"/>
              <a:gd name="connsiteX1069" fmla="*/ 3867415 w 4070350"/>
              <a:gd name="connsiteY1069" fmla="*/ 2556140 h 6857999"/>
              <a:gd name="connsiteX1070" fmla="*/ 3867944 w 4070350"/>
              <a:gd name="connsiteY1070" fmla="*/ 2578894 h 6857999"/>
              <a:gd name="connsiteX1071" fmla="*/ 3868473 w 4070350"/>
              <a:gd name="connsiteY1071" fmla="*/ 2601384 h 6857999"/>
              <a:gd name="connsiteX1072" fmla="*/ 3868473 w 4070350"/>
              <a:gd name="connsiteY1072" fmla="*/ 2623873 h 6857999"/>
              <a:gd name="connsiteX1073" fmla="*/ 3868473 w 4070350"/>
              <a:gd name="connsiteY1073" fmla="*/ 2646363 h 6857999"/>
              <a:gd name="connsiteX1074" fmla="*/ 3868208 w 4070350"/>
              <a:gd name="connsiteY1074" fmla="*/ 2669117 h 6857999"/>
              <a:gd name="connsiteX1075" fmla="*/ 3867944 w 4070350"/>
              <a:gd name="connsiteY1075" fmla="*/ 2691607 h 6857999"/>
              <a:gd name="connsiteX1076" fmla="*/ 3868473 w 4070350"/>
              <a:gd name="connsiteY1076" fmla="*/ 2692929 h 6857999"/>
              <a:gd name="connsiteX1077" fmla="*/ 3869002 w 4070350"/>
              <a:gd name="connsiteY1077" fmla="*/ 2693988 h 6857999"/>
              <a:gd name="connsiteX1078" fmla="*/ 3869531 w 4070350"/>
              <a:gd name="connsiteY1078" fmla="*/ 2695840 h 6857999"/>
              <a:gd name="connsiteX1079" fmla="*/ 3869796 w 4070350"/>
              <a:gd name="connsiteY1079" fmla="*/ 2697692 h 6857999"/>
              <a:gd name="connsiteX1080" fmla="*/ 3869531 w 4070350"/>
              <a:gd name="connsiteY1080" fmla="*/ 2699808 h 6857999"/>
              <a:gd name="connsiteX1081" fmla="*/ 3869002 w 4070350"/>
              <a:gd name="connsiteY1081" fmla="*/ 2702190 h 6857999"/>
              <a:gd name="connsiteX1082" fmla="*/ 3868473 w 4070350"/>
              <a:gd name="connsiteY1082" fmla="*/ 2704836 h 6857999"/>
              <a:gd name="connsiteX1083" fmla="*/ 3867679 w 4070350"/>
              <a:gd name="connsiteY1083" fmla="*/ 2708275 h 6857999"/>
              <a:gd name="connsiteX1084" fmla="*/ 3868208 w 4070350"/>
              <a:gd name="connsiteY1084" fmla="*/ 2715419 h 6857999"/>
              <a:gd name="connsiteX1085" fmla="*/ 3868738 w 4070350"/>
              <a:gd name="connsiteY1085" fmla="*/ 2722827 h 6857999"/>
              <a:gd name="connsiteX1086" fmla="*/ 3870854 w 4070350"/>
              <a:gd name="connsiteY1086" fmla="*/ 2727854 h 6857999"/>
              <a:gd name="connsiteX1087" fmla="*/ 3872971 w 4070350"/>
              <a:gd name="connsiteY1087" fmla="*/ 2732882 h 6857999"/>
              <a:gd name="connsiteX1088" fmla="*/ 3874823 w 4070350"/>
              <a:gd name="connsiteY1088" fmla="*/ 2738173 h 6857999"/>
              <a:gd name="connsiteX1089" fmla="*/ 3876146 w 4070350"/>
              <a:gd name="connsiteY1089" fmla="*/ 2743200 h 6857999"/>
              <a:gd name="connsiteX1090" fmla="*/ 3877204 w 4070350"/>
              <a:gd name="connsiteY1090" fmla="*/ 2748492 h 6857999"/>
              <a:gd name="connsiteX1091" fmla="*/ 3878263 w 4070350"/>
              <a:gd name="connsiteY1091" fmla="*/ 2753783 h 6857999"/>
              <a:gd name="connsiteX1092" fmla="*/ 3878792 w 4070350"/>
              <a:gd name="connsiteY1092" fmla="*/ 2759340 h 6857999"/>
              <a:gd name="connsiteX1093" fmla="*/ 3879321 w 4070350"/>
              <a:gd name="connsiteY1093" fmla="*/ 2764631 h 6857999"/>
              <a:gd name="connsiteX1094" fmla="*/ 3880115 w 4070350"/>
              <a:gd name="connsiteY1094" fmla="*/ 2775480 h 6857999"/>
              <a:gd name="connsiteX1095" fmla="*/ 3880115 w 4070350"/>
              <a:gd name="connsiteY1095" fmla="*/ 2786592 h 6857999"/>
              <a:gd name="connsiteX1096" fmla="*/ 3879321 w 4070350"/>
              <a:gd name="connsiteY1096" fmla="*/ 2809082 h 6857999"/>
              <a:gd name="connsiteX1097" fmla="*/ 3882761 w 4070350"/>
              <a:gd name="connsiteY1097" fmla="*/ 2816225 h 6857999"/>
              <a:gd name="connsiteX1098" fmla="*/ 3885671 w 4070350"/>
              <a:gd name="connsiteY1098" fmla="*/ 2821781 h 6857999"/>
              <a:gd name="connsiteX1099" fmla="*/ 3887258 w 4070350"/>
              <a:gd name="connsiteY1099" fmla="*/ 2823633 h 6857999"/>
              <a:gd name="connsiteX1100" fmla="*/ 3888317 w 4070350"/>
              <a:gd name="connsiteY1100" fmla="*/ 2825221 h 6857999"/>
              <a:gd name="connsiteX1101" fmla="*/ 3889375 w 4070350"/>
              <a:gd name="connsiteY1101" fmla="*/ 2826279 h 6857999"/>
              <a:gd name="connsiteX1102" fmla="*/ 3890433 w 4070350"/>
              <a:gd name="connsiteY1102" fmla="*/ 2827073 h 6857999"/>
              <a:gd name="connsiteX1103" fmla="*/ 3891492 w 4070350"/>
              <a:gd name="connsiteY1103" fmla="*/ 2827338 h 6857999"/>
              <a:gd name="connsiteX1104" fmla="*/ 3892286 w 4070350"/>
              <a:gd name="connsiteY1104" fmla="*/ 2827338 h 6857999"/>
              <a:gd name="connsiteX1105" fmla="*/ 3893344 w 4070350"/>
              <a:gd name="connsiteY1105" fmla="*/ 2827073 h 6857999"/>
              <a:gd name="connsiteX1106" fmla="*/ 3893873 w 4070350"/>
              <a:gd name="connsiteY1106" fmla="*/ 2826544 h 6857999"/>
              <a:gd name="connsiteX1107" fmla="*/ 3894402 w 4070350"/>
              <a:gd name="connsiteY1107" fmla="*/ 2826015 h 6857999"/>
              <a:gd name="connsiteX1108" fmla="*/ 3895461 w 4070350"/>
              <a:gd name="connsiteY1108" fmla="*/ 2824692 h 6857999"/>
              <a:gd name="connsiteX1109" fmla="*/ 3896254 w 4070350"/>
              <a:gd name="connsiteY1109" fmla="*/ 2822311 h 6857999"/>
              <a:gd name="connsiteX1110" fmla="*/ 3897313 w 4070350"/>
              <a:gd name="connsiteY1110" fmla="*/ 2818871 h 6857999"/>
              <a:gd name="connsiteX1111" fmla="*/ 3897842 w 4070350"/>
              <a:gd name="connsiteY1111" fmla="*/ 2815696 h 6857999"/>
              <a:gd name="connsiteX1112" fmla="*/ 3898636 w 4070350"/>
              <a:gd name="connsiteY1112" fmla="*/ 2808552 h 6857999"/>
              <a:gd name="connsiteX1113" fmla="*/ 3899165 w 4070350"/>
              <a:gd name="connsiteY1113" fmla="*/ 2799027 h 6857999"/>
              <a:gd name="connsiteX1114" fmla="*/ 3904721 w 4070350"/>
              <a:gd name="connsiteY1114" fmla="*/ 2777861 h 6857999"/>
              <a:gd name="connsiteX1115" fmla="*/ 3909748 w 4070350"/>
              <a:gd name="connsiteY1115" fmla="*/ 2756959 h 6857999"/>
              <a:gd name="connsiteX1116" fmla="*/ 3914775 w 4070350"/>
              <a:gd name="connsiteY1116" fmla="*/ 2735792 h 6857999"/>
              <a:gd name="connsiteX1117" fmla="*/ 3919538 w 4070350"/>
              <a:gd name="connsiteY1117" fmla="*/ 2714625 h 6857999"/>
              <a:gd name="connsiteX1118" fmla="*/ 3924036 w 4070350"/>
              <a:gd name="connsiteY1118" fmla="*/ 2693194 h 6857999"/>
              <a:gd name="connsiteX1119" fmla="*/ 3928269 w 4070350"/>
              <a:gd name="connsiteY1119" fmla="*/ 2671763 h 6857999"/>
              <a:gd name="connsiteX1120" fmla="*/ 3932238 w 4070350"/>
              <a:gd name="connsiteY1120" fmla="*/ 2650332 h 6857999"/>
              <a:gd name="connsiteX1121" fmla="*/ 3935677 w 4070350"/>
              <a:gd name="connsiteY1121" fmla="*/ 2628900 h 6857999"/>
              <a:gd name="connsiteX1122" fmla="*/ 3939381 w 4070350"/>
              <a:gd name="connsiteY1122" fmla="*/ 2607204 h 6857999"/>
              <a:gd name="connsiteX1123" fmla="*/ 3942556 w 4070350"/>
              <a:gd name="connsiteY1123" fmla="*/ 2585508 h 6857999"/>
              <a:gd name="connsiteX1124" fmla="*/ 3945467 w 4070350"/>
              <a:gd name="connsiteY1124" fmla="*/ 2563813 h 6857999"/>
              <a:gd name="connsiteX1125" fmla="*/ 3947848 w 4070350"/>
              <a:gd name="connsiteY1125" fmla="*/ 2541852 h 6857999"/>
              <a:gd name="connsiteX1126" fmla="*/ 3950229 w 4070350"/>
              <a:gd name="connsiteY1126" fmla="*/ 2519892 h 6857999"/>
              <a:gd name="connsiteX1127" fmla="*/ 3952081 w 4070350"/>
              <a:gd name="connsiteY1127" fmla="*/ 2497667 h 6857999"/>
              <a:gd name="connsiteX1128" fmla="*/ 3953669 w 4070350"/>
              <a:gd name="connsiteY1128" fmla="*/ 2475706 h 6857999"/>
              <a:gd name="connsiteX1129" fmla="*/ 3954727 w 4070350"/>
              <a:gd name="connsiteY1129" fmla="*/ 2453217 h 6857999"/>
              <a:gd name="connsiteX1130" fmla="*/ 3955521 w 4070350"/>
              <a:gd name="connsiteY1130" fmla="*/ 2419615 h 6857999"/>
              <a:gd name="connsiteX1131" fmla="*/ 3955786 w 4070350"/>
              <a:gd name="connsiteY1131" fmla="*/ 2385748 h 6857999"/>
              <a:gd name="connsiteX1132" fmla="*/ 3956050 w 4070350"/>
              <a:gd name="connsiteY1132" fmla="*/ 2378340 h 6857999"/>
              <a:gd name="connsiteX1133" fmla="*/ 3956315 w 4070350"/>
              <a:gd name="connsiteY1133" fmla="*/ 2370667 h 6857999"/>
              <a:gd name="connsiteX1134" fmla="*/ 3956844 w 4070350"/>
              <a:gd name="connsiteY1134" fmla="*/ 2363523 h 6857999"/>
              <a:gd name="connsiteX1135" fmla="*/ 3957902 w 4070350"/>
              <a:gd name="connsiteY1135" fmla="*/ 2356380 h 6857999"/>
              <a:gd name="connsiteX1136" fmla="*/ 3958696 w 4070350"/>
              <a:gd name="connsiteY1136" fmla="*/ 2349765 h 6857999"/>
              <a:gd name="connsiteX1137" fmla="*/ 3960283 w 4070350"/>
              <a:gd name="connsiteY1137" fmla="*/ 2343415 h 6857999"/>
              <a:gd name="connsiteX1138" fmla="*/ 3962400 w 4070350"/>
              <a:gd name="connsiteY1138" fmla="*/ 2337859 h 6857999"/>
              <a:gd name="connsiteX1139" fmla="*/ 3964517 w 4070350"/>
              <a:gd name="connsiteY1139" fmla="*/ 2332567 h 6857999"/>
              <a:gd name="connsiteX1140" fmla="*/ 3965840 w 4070350"/>
              <a:gd name="connsiteY1140" fmla="*/ 2330186 h 6857999"/>
              <a:gd name="connsiteX1141" fmla="*/ 3967163 w 4070350"/>
              <a:gd name="connsiteY1141" fmla="*/ 2328069 h 6857999"/>
              <a:gd name="connsiteX1142" fmla="*/ 3968750 w 4070350"/>
              <a:gd name="connsiteY1142" fmla="*/ 2325952 h 6857999"/>
              <a:gd name="connsiteX1143" fmla="*/ 3970602 w 4070350"/>
              <a:gd name="connsiteY1143" fmla="*/ 2324100 h 6857999"/>
              <a:gd name="connsiteX1144" fmla="*/ 3972190 w 4070350"/>
              <a:gd name="connsiteY1144" fmla="*/ 2322513 h 6857999"/>
              <a:gd name="connsiteX1145" fmla="*/ 3974042 w 4070350"/>
              <a:gd name="connsiteY1145" fmla="*/ 2320925 h 6857999"/>
              <a:gd name="connsiteX1146" fmla="*/ 3976158 w 4070350"/>
              <a:gd name="connsiteY1146" fmla="*/ 2319602 h 6857999"/>
              <a:gd name="connsiteX1147" fmla="*/ 3978275 w 4070350"/>
              <a:gd name="connsiteY1147" fmla="*/ 2318808 h 6857999"/>
              <a:gd name="connsiteX1148" fmla="*/ 3980656 w 4070350"/>
              <a:gd name="connsiteY1148" fmla="*/ 2317750 h 6857999"/>
              <a:gd name="connsiteX1149" fmla="*/ 3983038 w 4070350"/>
              <a:gd name="connsiteY1149" fmla="*/ 2317221 h 6857999"/>
              <a:gd name="connsiteX1150" fmla="*/ 3985948 w 4070350"/>
              <a:gd name="connsiteY1150" fmla="*/ 2316956 h 6857999"/>
              <a:gd name="connsiteX1151" fmla="*/ 3988594 w 4070350"/>
              <a:gd name="connsiteY1151" fmla="*/ 2316956 h 6857999"/>
              <a:gd name="connsiteX1152" fmla="*/ 3991504 w 4070350"/>
              <a:gd name="connsiteY1152" fmla="*/ 2316956 h 6857999"/>
              <a:gd name="connsiteX1153" fmla="*/ 3994679 w 4070350"/>
              <a:gd name="connsiteY1153" fmla="*/ 2317221 h 6857999"/>
              <a:gd name="connsiteX1154" fmla="*/ 3997854 w 4070350"/>
              <a:gd name="connsiteY1154" fmla="*/ 2318279 h 6857999"/>
              <a:gd name="connsiteX1155" fmla="*/ 4001294 w 4070350"/>
              <a:gd name="connsiteY1155" fmla="*/ 2319073 h 6857999"/>
              <a:gd name="connsiteX1156" fmla="*/ 4011348 w 4070350"/>
              <a:gd name="connsiteY1156" fmla="*/ 2322513 h 6857999"/>
              <a:gd name="connsiteX1157" fmla="*/ 4016375 w 4070350"/>
              <a:gd name="connsiteY1157" fmla="*/ 2324100 h 6857999"/>
              <a:gd name="connsiteX1158" fmla="*/ 4021402 w 4070350"/>
              <a:gd name="connsiteY1158" fmla="*/ 2326217 h 6857999"/>
              <a:gd name="connsiteX1159" fmla="*/ 4026429 w 4070350"/>
              <a:gd name="connsiteY1159" fmla="*/ 2328863 h 6857999"/>
              <a:gd name="connsiteX1160" fmla="*/ 4031192 w 4070350"/>
              <a:gd name="connsiteY1160" fmla="*/ 2331509 h 6857999"/>
              <a:gd name="connsiteX1161" fmla="*/ 4035425 w 4070350"/>
              <a:gd name="connsiteY1161" fmla="*/ 2334684 h 6857999"/>
              <a:gd name="connsiteX1162" fmla="*/ 4037542 w 4070350"/>
              <a:gd name="connsiteY1162" fmla="*/ 2336536 h 6857999"/>
              <a:gd name="connsiteX1163" fmla="*/ 4039394 w 4070350"/>
              <a:gd name="connsiteY1163" fmla="*/ 2338652 h 6857999"/>
              <a:gd name="connsiteX1164" fmla="*/ 4041511 w 4070350"/>
              <a:gd name="connsiteY1164" fmla="*/ 2340769 h 6857999"/>
              <a:gd name="connsiteX1165" fmla="*/ 4042833 w 4070350"/>
              <a:gd name="connsiteY1165" fmla="*/ 2342886 h 6857999"/>
              <a:gd name="connsiteX1166" fmla="*/ 4044421 w 4070350"/>
              <a:gd name="connsiteY1166" fmla="*/ 2345267 h 6857999"/>
              <a:gd name="connsiteX1167" fmla="*/ 4046008 w 4070350"/>
              <a:gd name="connsiteY1167" fmla="*/ 2348177 h 6857999"/>
              <a:gd name="connsiteX1168" fmla="*/ 4047067 w 4070350"/>
              <a:gd name="connsiteY1168" fmla="*/ 2351088 h 6857999"/>
              <a:gd name="connsiteX1169" fmla="*/ 4048390 w 4070350"/>
              <a:gd name="connsiteY1169" fmla="*/ 2353998 h 6857999"/>
              <a:gd name="connsiteX1170" fmla="*/ 4049183 w 4070350"/>
              <a:gd name="connsiteY1170" fmla="*/ 2357173 h 6857999"/>
              <a:gd name="connsiteX1171" fmla="*/ 4049713 w 4070350"/>
              <a:gd name="connsiteY1171" fmla="*/ 2360613 h 6857999"/>
              <a:gd name="connsiteX1172" fmla="*/ 4050506 w 4070350"/>
              <a:gd name="connsiteY1172" fmla="*/ 2364317 h 6857999"/>
              <a:gd name="connsiteX1173" fmla="*/ 4050771 w 4070350"/>
              <a:gd name="connsiteY1173" fmla="*/ 2368286 h 6857999"/>
              <a:gd name="connsiteX1174" fmla="*/ 4050771 w 4070350"/>
              <a:gd name="connsiteY1174" fmla="*/ 2372254 h 6857999"/>
              <a:gd name="connsiteX1175" fmla="*/ 4050506 w 4070350"/>
              <a:gd name="connsiteY1175" fmla="*/ 2376752 h 6857999"/>
              <a:gd name="connsiteX1176" fmla="*/ 4050242 w 4070350"/>
              <a:gd name="connsiteY1176" fmla="*/ 2381250 h 6857999"/>
              <a:gd name="connsiteX1177" fmla="*/ 4049448 w 4070350"/>
              <a:gd name="connsiteY1177" fmla="*/ 2386013 h 6857999"/>
              <a:gd name="connsiteX1178" fmla="*/ 4048390 w 4070350"/>
              <a:gd name="connsiteY1178" fmla="*/ 2391305 h 6857999"/>
              <a:gd name="connsiteX1179" fmla="*/ 4047067 w 4070350"/>
              <a:gd name="connsiteY1179" fmla="*/ 2396861 h 6857999"/>
              <a:gd name="connsiteX1180" fmla="*/ 4046273 w 4070350"/>
              <a:gd name="connsiteY1180" fmla="*/ 2401623 h 6857999"/>
              <a:gd name="connsiteX1181" fmla="*/ 4045215 w 4070350"/>
              <a:gd name="connsiteY1181" fmla="*/ 2406915 h 6857999"/>
              <a:gd name="connsiteX1182" fmla="*/ 4044686 w 4070350"/>
              <a:gd name="connsiteY1182" fmla="*/ 2411677 h 6857999"/>
              <a:gd name="connsiteX1183" fmla="*/ 4044156 w 4070350"/>
              <a:gd name="connsiteY1183" fmla="*/ 2416704 h 6857999"/>
              <a:gd name="connsiteX1184" fmla="*/ 4043892 w 4070350"/>
              <a:gd name="connsiteY1184" fmla="*/ 2421732 h 6857999"/>
              <a:gd name="connsiteX1185" fmla="*/ 4043892 w 4070350"/>
              <a:gd name="connsiteY1185" fmla="*/ 2426494 h 6857999"/>
              <a:gd name="connsiteX1186" fmla="*/ 4044421 w 4070350"/>
              <a:gd name="connsiteY1186" fmla="*/ 2436548 h 6857999"/>
              <a:gd name="connsiteX1187" fmla="*/ 4045215 w 4070350"/>
              <a:gd name="connsiteY1187" fmla="*/ 2446338 h 6857999"/>
              <a:gd name="connsiteX1188" fmla="*/ 4046538 w 4070350"/>
              <a:gd name="connsiteY1188" fmla="*/ 2456127 h 6857999"/>
              <a:gd name="connsiteX1189" fmla="*/ 4048390 w 4070350"/>
              <a:gd name="connsiteY1189" fmla="*/ 2465652 h 6857999"/>
              <a:gd name="connsiteX1190" fmla="*/ 4049713 w 4070350"/>
              <a:gd name="connsiteY1190" fmla="*/ 2475706 h 6857999"/>
              <a:gd name="connsiteX1191" fmla="*/ 4053417 w 4070350"/>
              <a:gd name="connsiteY1191" fmla="*/ 2495286 h 6857999"/>
              <a:gd name="connsiteX1192" fmla="*/ 4055004 w 4070350"/>
              <a:gd name="connsiteY1192" fmla="*/ 2504811 h 6857999"/>
              <a:gd name="connsiteX1193" fmla="*/ 4056063 w 4070350"/>
              <a:gd name="connsiteY1193" fmla="*/ 2514865 h 6857999"/>
              <a:gd name="connsiteX1194" fmla="*/ 4057121 w 4070350"/>
              <a:gd name="connsiteY1194" fmla="*/ 2524919 h 6857999"/>
              <a:gd name="connsiteX1195" fmla="*/ 4057386 w 4070350"/>
              <a:gd name="connsiteY1195" fmla="*/ 2534708 h 6857999"/>
              <a:gd name="connsiteX1196" fmla="*/ 4057121 w 4070350"/>
              <a:gd name="connsiteY1196" fmla="*/ 2539736 h 6857999"/>
              <a:gd name="connsiteX1197" fmla="*/ 4056856 w 4070350"/>
              <a:gd name="connsiteY1197" fmla="*/ 2544763 h 6857999"/>
              <a:gd name="connsiteX1198" fmla="*/ 4056063 w 4070350"/>
              <a:gd name="connsiteY1198" fmla="*/ 2549790 h 6857999"/>
              <a:gd name="connsiteX1199" fmla="*/ 4055269 w 4070350"/>
              <a:gd name="connsiteY1199" fmla="*/ 2555081 h 6857999"/>
              <a:gd name="connsiteX1200" fmla="*/ 4055004 w 4070350"/>
              <a:gd name="connsiteY1200" fmla="*/ 2597150 h 6857999"/>
              <a:gd name="connsiteX1201" fmla="*/ 4054740 w 4070350"/>
              <a:gd name="connsiteY1201" fmla="*/ 2639748 h 6857999"/>
              <a:gd name="connsiteX1202" fmla="*/ 4054740 w 4070350"/>
              <a:gd name="connsiteY1202" fmla="*/ 2741348 h 6857999"/>
              <a:gd name="connsiteX1203" fmla="*/ 4056592 w 4070350"/>
              <a:gd name="connsiteY1203" fmla="*/ 2789238 h 6857999"/>
              <a:gd name="connsiteX1204" fmla="*/ 4059767 w 4070350"/>
              <a:gd name="connsiteY1204" fmla="*/ 2805907 h 6857999"/>
              <a:gd name="connsiteX1205" fmla="*/ 4062413 w 4070350"/>
              <a:gd name="connsiteY1205" fmla="*/ 2823105 h 6857999"/>
              <a:gd name="connsiteX1206" fmla="*/ 4064529 w 4070350"/>
              <a:gd name="connsiteY1206" fmla="*/ 2840038 h 6857999"/>
              <a:gd name="connsiteX1207" fmla="*/ 4066117 w 4070350"/>
              <a:gd name="connsiteY1207" fmla="*/ 2857236 h 6857999"/>
              <a:gd name="connsiteX1208" fmla="*/ 4067440 w 4070350"/>
              <a:gd name="connsiteY1208" fmla="*/ 2874169 h 6857999"/>
              <a:gd name="connsiteX1209" fmla="*/ 4067969 w 4070350"/>
              <a:gd name="connsiteY1209" fmla="*/ 2891367 h 6857999"/>
              <a:gd name="connsiteX1210" fmla="*/ 4068498 w 4070350"/>
              <a:gd name="connsiteY1210" fmla="*/ 2908565 h 6857999"/>
              <a:gd name="connsiteX1211" fmla="*/ 4068498 w 4070350"/>
              <a:gd name="connsiteY1211" fmla="*/ 2925763 h 6857999"/>
              <a:gd name="connsiteX1212" fmla="*/ 4067969 w 4070350"/>
              <a:gd name="connsiteY1212" fmla="*/ 2960159 h 6857999"/>
              <a:gd name="connsiteX1213" fmla="*/ 4067440 w 4070350"/>
              <a:gd name="connsiteY1213" fmla="*/ 2994554 h 6857999"/>
              <a:gd name="connsiteX1214" fmla="*/ 4066381 w 4070350"/>
              <a:gd name="connsiteY1214" fmla="*/ 3029215 h 6857999"/>
              <a:gd name="connsiteX1215" fmla="*/ 4066381 w 4070350"/>
              <a:gd name="connsiteY1215" fmla="*/ 3046413 h 6857999"/>
              <a:gd name="connsiteX1216" fmla="*/ 4066646 w 4070350"/>
              <a:gd name="connsiteY1216" fmla="*/ 3063611 h 6857999"/>
              <a:gd name="connsiteX1217" fmla="*/ 4067969 w 4070350"/>
              <a:gd name="connsiteY1217" fmla="*/ 3089011 h 6857999"/>
              <a:gd name="connsiteX1218" fmla="*/ 4069027 w 4070350"/>
              <a:gd name="connsiteY1218" fmla="*/ 3114411 h 6857999"/>
              <a:gd name="connsiteX1219" fmla="*/ 4069821 w 4070350"/>
              <a:gd name="connsiteY1219" fmla="*/ 3139281 h 6857999"/>
              <a:gd name="connsiteX1220" fmla="*/ 4070350 w 4070350"/>
              <a:gd name="connsiteY1220" fmla="*/ 3164682 h 6857999"/>
              <a:gd name="connsiteX1221" fmla="*/ 4070086 w 4070350"/>
              <a:gd name="connsiteY1221" fmla="*/ 3190081 h 6857999"/>
              <a:gd name="connsiteX1222" fmla="*/ 4069556 w 4070350"/>
              <a:gd name="connsiteY1222" fmla="*/ 3215481 h 6857999"/>
              <a:gd name="connsiteX1223" fmla="*/ 4068233 w 4070350"/>
              <a:gd name="connsiteY1223" fmla="*/ 3240617 h 6857999"/>
              <a:gd name="connsiteX1224" fmla="*/ 4067440 w 4070350"/>
              <a:gd name="connsiteY1224" fmla="*/ 3253317 h 6857999"/>
              <a:gd name="connsiteX1225" fmla="*/ 4066381 w 4070350"/>
              <a:gd name="connsiteY1225" fmla="*/ 3266017 h 6857999"/>
              <a:gd name="connsiteX1226" fmla="*/ 4067440 w 4070350"/>
              <a:gd name="connsiteY1226" fmla="*/ 3519752 h 6857999"/>
              <a:gd name="connsiteX1227" fmla="*/ 4067969 w 4070350"/>
              <a:gd name="connsiteY1227" fmla="*/ 3549915 h 6857999"/>
              <a:gd name="connsiteX1228" fmla="*/ 4068498 w 4070350"/>
              <a:gd name="connsiteY1228" fmla="*/ 3579813 h 6857999"/>
              <a:gd name="connsiteX1229" fmla="*/ 4069027 w 4070350"/>
              <a:gd name="connsiteY1229" fmla="*/ 3639873 h 6857999"/>
              <a:gd name="connsiteX1230" fmla="*/ 4068763 w 4070350"/>
              <a:gd name="connsiteY1230" fmla="*/ 3699933 h 6857999"/>
              <a:gd name="connsiteX1231" fmla="*/ 4068233 w 4070350"/>
              <a:gd name="connsiteY1231" fmla="*/ 3759994 h 6857999"/>
              <a:gd name="connsiteX1232" fmla="*/ 4066646 w 4070350"/>
              <a:gd name="connsiteY1232" fmla="*/ 3820054 h 6857999"/>
              <a:gd name="connsiteX1233" fmla="*/ 4064794 w 4070350"/>
              <a:gd name="connsiteY1233" fmla="*/ 3879850 h 6857999"/>
              <a:gd name="connsiteX1234" fmla="*/ 4062413 w 4070350"/>
              <a:gd name="connsiteY1234" fmla="*/ 3939381 h 6857999"/>
              <a:gd name="connsiteX1235" fmla="*/ 4059767 w 4070350"/>
              <a:gd name="connsiteY1235" fmla="*/ 3999177 h 6857999"/>
              <a:gd name="connsiteX1236" fmla="*/ 4056592 w 4070350"/>
              <a:gd name="connsiteY1236" fmla="*/ 4059238 h 6857999"/>
              <a:gd name="connsiteX1237" fmla="*/ 4052888 w 4070350"/>
              <a:gd name="connsiteY1237" fmla="*/ 4119033 h 6857999"/>
              <a:gd name="connsiteX1238" fmla="*/ 4048654 w 4070350"/>
              <a:gd name="connsiteY1238" fmla="*/ 4178300 h 6857999"/>
              <a:gd name="connsiteX1239" fmla="*/ 4044421 w 4070350"/>
              <a:gd name="connsiteY1239" fmla="*/ 4238096 h 6857999"/>
              <a:gd name="connsiteX1240" fmla="*/ 4039923 w 4070350"/>
              <a:gd name="connsiteY1240" fmla="*/ 4297892 h 6857999"/>
              <a:gd name="connsiteX1241" fmla="*/ 4035161 w 4070350"/>
              <a:gd name="connsiteY1241" fmla="*/ 4357688 h 6857999"/>
              <a:gd name="connsiteX1242" fmla="*/ 4025106 w 4070350"/>
              <a:gd name="connsiteY1242" fmla="*/ 4476750 h 6857999"/>
              <a:gd name="connsiteX1243" fmla="*/ 4022461 w 4070350"/>
              <a:gd name="connsiteY1243" fmla="*/ 4508236 h 6857999"/>
              <a:gd name="connsiteX1244" fmla="*/ 4020079 w 4070350"/>
              <a:gd name="connsiteY1244" fmla="*/ 4539456 h 6857999"/>
              <a:gd name="connsiteX1245" fmla="*/ 4015052 w 4070350"/>
              <a:gd name="connsiteY1245" fmla="*/ 4602163 h 6857999"/>
              <a:gd name="connsiteX1246" fmla="*/ 4016111 w 4070350"/>
              <a:gd name="connsiteY1246" fmla="*/ 4614069 h 6857999"/>
              <a:gd name="connsiteX1247" fmla="*/ 4016904 w 4070350"/>
              <a:gd name="connsiteY1247" fmla="*/ 4625446 h 6857999"/>
              <a:gd name="connsiteX1248" fmla="*/ 4017433 w 4070350"/>
              <a:gd name="connsiteY1248" fmla="*/ 4637088 h 6857999"/>
              <a:gd name="connsiteX1249" fmla="*/ 4017169 w 4070350"/>
              <a:gd name="connsiteY1249" fmla="*/ 4648465 h 6857999"/>
              <a:gd name="connsiteX1250" fmla="*/ 4016904 w 4070350"/>
              <a:gd name="connsiteY1250" fmla="*/ 4653756 h 6857999"/>
              <a:gd name="connsiteX1251" fmla="*/ 4016375 w 4070350"/>
              <a:gd name="connsiteY1251" fmla="*/ 4659577 h 6857999"/>
              <a:gd name="connsiteX1252" fmla="*/ 4015317 w 4070350"/>
              <a:gd name="connsiteY1252" fmla="*/ 4665134 h 6857999"/>
              <a:gd name="connsiteX1253" fmla="*/ 4014258 w 4070350"/>
              <a:gd name="connsiteY1253" fmla="*/ 4670690 h 6857999"/>
              <a:gd name="connsiteX1254" fmla="*/ 4012936 w 4070350"/>
              <a:gd name="connsiteY1254" fmla="*/ 4676246 h 6857999"/>
              <a:gd name="connsiteX1255" fmla="*/ 4011348 w 4070350"/>
              <a:gd name="connsiteY1255" fmla="*/ 4681538 h 6857999"/>
              <a:gd name="connsiteX1256" fmla="*/ 4009496 w 4070350"/>
              <a:gd name="connsiteY1256" fmla="*/ 4687094 h 6857999"/>
              <a:gd name="connsiteX1257" fmla="*/ 4007115 w 4070350"/>
              <a:gd name="connsiteY1257" fmla="*/ 4692121 h 6857999"/>
              <a:gd name="connsiteX1258" fmla="*/ 4003940 w 4070350"/>
              <a:gd name="connsiteY1258" fmla="*/ 4732073 h 6857999"/>
              <a:gd name="connsiteX1259" fmla="*/ 4001294 w 4070350"/>
              <a:gd name="connsiteY1259" fmla="*/ 4772025 h 6857999"/>
              <a:gd name="connsiteX1260" fmla="*/ 3999177 w 4070350"/>
              <a:gd name="connsiteY1260" fmla="*/ 4811977 h 6857999"/>
              <a:gd name="connsiteX1261" fmla="*/ 3997061 w 4070350"/>
              <a:gd name="connsiteY1261" fmla="*/ 4851665 h 6857999"/>
              <a:gd name="connsiteX1262" fmla="*/ 3993356 w 4070350"/>
              <a:gd name="connsiteY1262" fmla="*/ 4931834 h 6857999"/>
              <a:gd name="connsiteX1263" fmla="*/ 3989917 w 4070350"/>
              <a:gd name="connsiteY1263" fmla="*/ 5011738 h 6857999"/>
              <a:gd name="connsiteX1264" fmla="*/ 3986213 w 4070350"/>
              <a:gd name="connsiteY1264" fmla="*/ 5091642 h 6857999"/>
              <a:gd name="connsiteX1265" fmla="*/ 3984096 w 4070350"/>
              <a:gd name="connsiteY1265" fmla="*/ 5131859 h 6857999"/>
              <a:gd name="connsiteX1266" fmla="*/ 3981715 w 4070350"/>
              <a:gd name="connsiteY1266" fmla="*/ 5171546 h 6857999"/>
              <a:gd name="connsiteX1267" fmla="*/ 3979069 w 4070350"/>
              <a:gd name="connsiteY1267" fmla="*/ 5211498 h 6857999"/>
              <a:gd name="connsiteX1268" fmla="*/ 3975894 w 4070350"/>
              <a:gd name="connsiteY1268" fmla="*/ 5251186 h 6857999"/>
              <a:gd name="connsiteX1269" fmla="*/ 3972190 w 4070350"/>
              <a:gd name="connsiteY1269" fmla="*/ 5291138 h 6857999"/>
              <a:gd name="connsiteX1270" fmla="*/ 3967956 w 4070350"/>
              <a:gd name="connsiteY1270" fmla="*/ 5330825 h 6857999"/>
              <a:gd name="connsiteX1271" fmla="*/ 3967163 w 4070350"/>
              <a:gd name="connsiteY1271" fmla="*/ 5351727 h 6857999"/>
              <a:gd name="connsiteX1272" fmla="*/ 3966369 w 4070350"/>
              <a:gd name="connsiteY1272" fmla="*/ 5372365 h 6857999"/>
              <a:gd name="connsiteX1273" fmla="*/ 3965311 w 4070350"/>
              <a:gd name="connsiteY1273" fmla="*/ 5393267 h 6857999"/>
              <a:gd name="connsiteX1274" fmla="*/ 3963723 w 4070350"/>
              <a:gd name="connsiteY1274" fmla="*/ 5414169 h 6857999"/>
              <a:gd name="connsiteX1275" fmla="*/ 3962400 w 4070350"/>
              <a:gd name="connsiteY1275" fmla="*/ 5434542 h 6857999"/>
              <a:gd name="connsiteX1276" fmla="*/ 3960548 w 4070350"/>
              <a:gd name="connsiteY1276" fmla="*/ 5455444 h 6857999"/>
              <a:gd name="connsiteX1277" fmla="*/ 3958696 w 4070350"/>
              <a:gd name="connsiteY1277" fmla="*/ 5476081 h 6857999"/>
              <a:gd name="connsiteX1278" fmla="*/ 3956579 w 4070350"/>
              <a:gd name="connsiteY1278" fmla="*/ 5496454 h 6857999"/>
              <a:gd name="connsiteX1279" fmla="*/ 3954198 w 4070350"/>
              <a:gd name="connsiteY1279" fmla="*/ 5517092 h 6857999"/>
              <a:gd name="connsiteX1280" fmla="*/ 3951817 w 4070350"/>
              <a:gd name="connsiteY1280" fmla="*/ 5537465 h 6857999"/>
              <a:gd name="connsiteX1281" fmla="*/ 3948642 w 4070350"/>
              <a:gd name="connsiteY1281" fmla="*/ 5558102 h 6857999"/>
              <a:gd name="connsiteX1282" fmla="*/ 3945731 w 4070350"/>
              <a:gd name="connsiteY1282" fmla="*/ 5578475 h 6857999"/>
              <a:gd name="connsiteX1283" fmla="*/ 3942821 w 4070350"/>
              <a:gd name="connsiteY1283" fmla="*/ 5598848 h 6857999"/>
              <a:gd name="connsiteX1284" fmla="*/ 3939117 w 4070350"/>
              <a:gd name="connsiteY1284" fmla="*/ 5619221 h 6857999"/>
              <a:gd name="connsiteX1285" fmla="*/ 3935413 w 4070350"/>
              <a:gd name="connsiteY1285" fmla="*/ 5639594 h 6857999"/>
              <a:gd name="connsiteX1286" fmla="*/ 3931444 w 4070350"/>
              <a:gd name="connsiteY1286" fmla="*/ 5659702 h 6857999"/>
              <a:gd name="connsiteX1287" fmla="*/ 3933031 w 4070350"/>
              <a:gd name="connsiteY1287" fmla="*/ 5671344 h 6857999"/>
              <a:gd name="connsiteX1288" fmla="*/ 3934090 w 4070350"/>
              <a:gd name="connsiteY1288" fmla="*/ 5683515 h 6857999"/>
              <a:gd name="connsiteX1289" fmla="*/ 3934619 w 4070350"/>
              <a:gd name="connsiteY1289" fmla="*/ 5695421 h 6857999"/>
              <a:gd name="connsiteX1290" fmla="*/ 3934619 w 4070350"/>
              <a:gd name="connsiteY1290" fmla="*/ 5707063 h 6857999"/>
              <a:gd name="connsiteX1291" fmla="*/ 3934090 w 4070350"/>
              <a:gd name="connsiteY1291" fmla="*/ 5718704 h 6857999"/>
              <a:gd name="connsiteX1292" fmla="*/ 3933031 w 4070350"/>
              <a:gd name="connsiteY1292" fmla="*/ 5730611 h 6857999"/>
              <a:gd name="connsiteX1293" fmla="*/ 3931179 w 4070350"/>
              <a:gd name="connsiteY1293" fmla="*/ 5742252 h 6857999"/>
              <a:gd name="connsiteX1294" fmla="*/ 3928798 w 4070350"/>
              <a:gd name="connsiteY1294" fmla="*/ 5754159 h 6857999"/>
              <a:gd name="connsiteX1295" fmla="*/ 3929592 w 4070350"/>
              <a:gd name="connsiteY1295" fmla="*/ 5762625 h 6857999"/>
              <a:gd name="connsiteX1296" fmla="*/ 3930121 w 4070350"/>
              <a:gd name="connsiteY1296" fmla="*/ 5771356 h 6857999"/>
              <a:gd name="connsiteX1297" fmla="*/ 3930386 w 4070350"/>
              <a:gd name="connsiteY1297" fmla="*/ 5779823 h 6857999"/>
              <a:gd name="connsiteX1298" fmla="*/ 3930386 w 4070350"/>
              <a:gd name="connsiteY1298" fmla="*/ 5788554 h 6857999"/>
              <a:gd name="connsiteX1299" fmla="*/ 3930121 w 4070350"/>
              <a:gd name="connsiteY1299" fmla="*/ 5797021 h 6857999"/>
              <a:gd name="connsiteX1300" fmla="*/ 3929856 w 4070350"/>
              <a:gd name="connsiteY1300" fmla="*/ 5805488 h 6857999"/>
              <a:gd name="connsiteX1301" fmla="*/ 3929592 w 4070350"/>
              <a:gd name="connsiteY1301" fmla="*/ 5813954 h 6857999"/>
              <a:gd name="connsiteX1302" fmla="*/ 3928533 w 4070350"/>
              <a:gd name="connsiteY1302" fmla="*/ 5822421 h 6857999"/>
              <a:gd name="connsiteX1303" fmla="*/ 3927740 w 4070350"/>
              <a:gd name="connsiteY1303" fmla="*/ 5830623 h 6857999"/>
              <a:gd name="connsiteX1304" fmla="*/ 3926681 w 4070350"/>
              <a:gd name="connsiteY1304" fmla="*/ 5838825 h 6857999"/>
              <a:gd name="connsiteX1305" fmla="*/ 3924036 w 4070350"/>
              <a:gd name="connsiteY1305" fmla="*/ 5855494 h 6857999"/>
              <a:gd name="connsiteX1306" fmla="*/ 3920596 w 4070350"/>
              <a:gd name="connsiteY1306" fmla="*/ 5872163 h 6857999"/>
              <a:gd name="connsiteX1307" fmla="*/ 3916892 w 4070350"/>
              <a:gd name="connsiteY1307" fmla="*/ 5888567 h 6857999"/>
              <a:gd name="connsiteX1308" fmla="*/ 3902075 w 4070350"/>
              <a:gd name="connsiteY1308" fmla="*/ 5896504 h 6857999"/>
              <a:gd name="connsiteX1309" fmla="*/ 3904986 w 4070350"/>
              <a:gd name="connsiteY1309" fmla="*/ 5895975 h 6857999"/>
              <a:gd name="connsiteX1310" fmla="*/ 3908425 w 4070350"/>
              <a:gd name="connsiteY1310" fmla="*/ 5894388 h 6857999"/>
              <a:gd name="connsiteX1311" fmla="*/ 3912394 w 4070350"/>
              <a:gd name="connsiteY1311" fmla="*/ 5892006 h 6857999"/>
              <a:gd name="connsiteX1312" fmla="*/ 3916892 w 4070350"/>
              <a:gd name="connsiteY1312" fmla="*/ 5888567 h 6857999"/>
              <a:gd name="connsiteX1313" fmla="*/ 3915040 w 4070350"/>
              <a:gd name="connsiteY1313" fmla="*/ 5899150 h 6857999"/>
              <a:gd name="connsiteX1314" fmla="*/ 3913188 w 4070350"/>
              <a:gd name="connsiteY1314" fmla="*/ 5909734 h 6857999"/>
              <a:gd name="connsiteX1315" fmla="*/ 3911071 w 4070350"/>
              <a:gd name="connsiteY1315" fmla="*/ 5919788 h 6857999"/>
              <a:gd name="connsiteX1316" fmla="*/ 3908954 w 4070350"/>
              <a:gd name="connsiteY1316" fmla="*/ 5929313 h 6857999"/>
              <a:gd name="connsiteX1317" fmla="*/ 3906573 w 4070350"/>
              <a:gd name="connsiteY1317" fmla="*/ 5938838 h 6857999"/>
              <a:gd name="connsiteX1318" fmla="*/ 3904192 w 4070350"/>
              <a:gd name="connsiteY1318" fmla="*/ 5947569 h 6857999"/>
              <a:gd name="connsiteX1319" fmla="*/ 3901281 w 4070350"/>
              <a:gd name="connsiteY1319" fmla="*/ 5956300 h 6857999"/>
              <a:gd name="connsiteX1320" fmla="*/ 3898371 w 4070350"/>
              <a:gd name="connsiteY1320" fmla="*/ 5964502 h 6857999"/>
              <a:gd name="connsiteX1321" fmla="*/ 3895461 w 4070350"/>
              <a:gd name="connsiteY1321" fmla="*/ 5972175 h 6857999"/>
              <a:gd name="connsiteX1322" fmla="*/ 3892021 w 4070350"/>
              <a:gd name="connsiteY1322" fmla="*/ 5979848 h 6857999"/>
              <a:gd name="connsiteX1323" fmla="*/ 3888846 w 4070350"/>
              <a:gd name="connsiteY1323" fmla="*/ 5986992 h 6857999"/>
              <a:gd name="connsiteX1324" fmla="*/ 3885142 w 4070350"/>
              <a:gd name="connsiteY1324" fmla="*/ 5993871 h 6857999"/>
              <a:gd name="connsiteX1325" fmla="*/ 3881173 w 4070350"/>
              <a:gd name="connsiteY1325" fmla="*/ 6000486 h 6857999"/>
              <a:gd name="connsiteX1326" fmla="*/ 3877204 w 4070350"/>
              <a:gd name="connsiteY1326" fmla="*/ 6006571 h 6857999"/>
              <a:gd name="connsiteX1327" fmla="*/ 3872971 w 4070350"/>
              <a:gd name="connsiteY1327" fmla="*/ 6012392 h 6857999"/>
              <a:gd name="connsiteX1328" fmla="*/ 3868738 w 4070350"/>
              <a:gd name="connsiteY1328" fmla="*/ 6018213 h 6857999"/>
              <a:gd name="connsiteX1329" fmla="*/ 3864240 w 4070350"/>
              <a:gd name="connsiteY1329" fmla="*/ 6023240 h 6857999"/>
              <a:gd name="connsiteX1330" fmla="*/ 3859477 w 4070350"/>
              <a:gd name="connsiteY1330" fmla="*/ 6028002 h 6857999"/>
              <a:gd name="connsiteX1331" fmla="*/ 3854450 w 4070350"/>
              <a:gd name="connsiteY1331" fmla="*/ 6032236 h 6857999"/>
              <a:gd name="connsiteX1332" fmla="*/ 3849158 w 4070350"/>
              <a:gd name="connsiteY1332" fmla="*/ 6036469 h 6857999"/>
              <a:gd name="connsiteX1333" fmla="*/ 3843867 w 4070350"/>
              <a:gd name="connsiteY1333" fmla="*/ 6040173 h 6857999"/>
              <a:gd name="connsiteX1334" fmla="*/ 3838311 w 4070350"/>
              <a:gd name="connsiteY1334" fmla="*/ 6043613 h 6857999"/>
              <a:gd name="connsiteX1335" fmla="*/ 3832490 w 4070350"/>
              <a:gd name="connsiteY1335" fmla="*/ 6046788 h 6857999"/>
              <a:gd name="connsiteX1336" fmla="*/ 3826669 w 4070350"/>
              <a:gd name="connsiteY1336" fmla="*/ 6049434 h 6857999"/>
              <a:gd name="connsiteX1337" fmla="*/ 3820319 w 4070350"/>
              <a:gd name="connsiteY1337" fmla="*/ 6051815 h 6857999"/>
              <a:gd name="connsiteX1338" fmla="*/ 3813969 w 4070350"/>
              <a:gd name="connsiteY1338" fmla="*/ 6053931 h 6857999"/>
              <a:gd name="connsiteX1339" fmla="*/ 3807354 w 4070350"/>
              <a:gd name="connsiteY1339" fmla="*/ 6055784 h 6857999"/>
              <a:gd name="connsiteX1340" fmla="*/ 3800740 w 4070350"/>
              <a:gd name="connsiteY1340" fmla="*/ 6057371 h 6857999"/>
              <a:gd name="connsiteX1341" fmla="*/ 3793331 w 4070350"/>
              <a:gd name="connsiteY1341" fmla="*/ 6058429 h 6857999"/>
              <a:gd name="connsiteX1342" fmla="*/ 3786188 w 4070350"/>
              <a:gd name="connsiteY1342" fmla="*/ 6059223 h 6857999"/>
              <a:gd name="connsiteX1343" fmla="*/ 3778515 w 4070350"/>
              <a:gd name="connsiteY1343" fmla="*/ 6059752 h 6857999"/>
              <a:gd name="connsiteX1344" fmla="*/ 3771106 w 4070350"/>
              <a:gd name="connsiteY1344" fmla="*/ 6059752 h 6857999"/>
              <a:gd name="connsiteX1345" fmla="*/ 3766608 w 4070350"/>
              <a:gd name="connsiteY1345" fmla="*/ 6059752 h 6857999"/>
              <a:gd name="connsiteX1346" fmla="*/ 3762375 w 4070350"/>
              <a:gd name="connsiteY1346" fmla="*/ 6060017 h 6857999"/>
              <a:gd name="connsiteX1347" fmla="*/ 3758142 w 4070350"/>
              <a:gd name="connsiteY1347" fmla="*/ 6060546 h 6857999"/>
              <a:gd name="connsiteX1348" fmla="*/ 3753908 w 4070350"/>
              <a:gd name="connsiteY1348" fmla="*/ 6061604 h 6857999"/>
              <a:gd name="connsiteX1349" fmla="*/ 3745706 w 4070350"/>
              <a:gd name="connsiteY1349" fmla="*/ 6063721 h 6857999"/>
              <a:gd name="connsiteX1350" fmla="*/ 3737504 w 4070350"/>
              <a:gd name="connsiteY1350" fmla="*/ 6066102 h 6857999"/>
              <a:gd name="connsiteX1351" fmla="*/ 3721629 w 4070350"/>
              <a:gd name="connsiteY1351" fmla="*/ 6071394 h 6857999"/>
              <a:gd name="connsiteX1352" fmla="*/ 3713427 w 4070350"/>
              <a:gd name="connsiteY1352" fmla="*/ 6074304 h 6857999"/>
              <a:gd name="connsiteX1353" fmla="*/ 3705225 w 4070350"/>
              <a:gd name="connsiteY1353" fmla="*/ 6076421 h 6857999"/>
              <a:gd name="connsiteX1354" fmla="*/ 3693054 w 4070350"/>
              <a:gd name="connsiteY1354" fmla="*/ 6181196 h 6857999"/>
              <a:gd name="connsiteX1355" fmla="*/ 3693054 w 4070350"/>
              <a:gd name="connsiteY1355" fmla="*/ 6199188 h 6857999"/>
              <a:gd name="connsiteX1356" fmla="*/ 3693054 w 4070350"/>
              <a:gd name="connsiteY1356" fmla="*/ 6216915 h 6857999"/>
              <a:gd name="connsiteX1357" fmla="*/ 3693319 w 4070350"/>
              <a:gd name="connsiteY1357" fmla="*/ 6252634 h 6857999"/>
              <a:gd name="connsiteX1358" fmla="*/ 3693583 w 4070350"/>
              <a:gd name="connsiteY1358" fmla="*/ 6288088 h 6857999"/>
              <a:gd name="connsiteX1359" fmla="*/ 3693583 w 4070350"/>
              <a:gd name="connsiteY1359" fmla="*/ 6305815 h 6857999"/>
              <a:gd name="connsiteX1360" fmla="*/ 3693583 w 4070350"/>
              <a:gd name="connsiteY1360" fmla="*/ 6323806 h 6857999"/>
              <a:gd name="connsiteX1361" fmla="*/ 3693319 w 4070350"/>
              <a:gd name="connsiteY1361" fmla="*/ 6341534 h 6857999"/>
              <a:gd name="connsiteX1362" fmla="*/ 3692261 w 4070350"/>
              <a:gd name="connsiteY1362" fmla="*/ 6359261 h 6857999"/>
              <a:gd name="connsiteX1363" fmla="*/ 3691467 w 4070350"/>
              <a:gd name="connsiteY1363" fmla="*/ 6376988 h 6857999"/>
              <a:gd name="connsiteX1364" fmla="*/ 3689879 w 4070350"/>
              <a:gd name="connsiteY1364" fmla="*/ 6394715 h 6857999"/>
              <a:gd name="connsiteX1365" fmla="*/ 3688027 w 4070350"/>
              <a:gd name="connsiteY1365" fmla="*/ 6412442 h 6857999"/>
              <a:gd name="connsiteX1366" fmla="*/ 3685646 w 4070350"/>
              <a:gd name="connsiteY1366" fmla="*/ 6429904 h 6857999"/>
              <a:gd name="connsiteX1367" fmla="*/ 3682736 w 4070350"/>
              <a:gd name="connsiteY1367" fmla="*/ 6447367 h 6857999"/>
              <a:gd name="connsiteX1368" fmla="*/ 3679031 w 4070350"/>
              <a:gd name="connsiteY1368" fmla="*/ 6464829 h 6857999"/>
              <a:gd name="connsiteX1369" fmla="*/ 3679561 w 4070350"/>
              <a:gd name="connsiteY1369" fmla="*/ 6475677 h 6857999"/>
              <a:gd name="connsiteX1370" fmla="*/ 3679561 w 4070350"/>
              <a:gd name="connsiteY1370" fmla="*/ 6486261 h 6857999"/>
              <a:gd name="connsiteX1371" fmla="*/ 3679561 w 4070350"/>
              <a:gd name="connsiteY1371" fmla="*/ 6496844 h 6857999"/>
              <a:gd name="connsiteX1372" fmla="*/ 3679296 w 4070350"/>
              <a:gd name="connsiteY1372" fmla="*/ 6507427 h 6857999"/>
              <a:gd name="connsiteX1373" fmla="*/ 3678767 w 4070350"/>
              <a:gd name="connsiteY1373" fmla="*/ 6518011 h 6857999"/>
              <a:gd name="connsiteX1374" fmla="*/ 3677973 w 4070350"/>
              <a:gd name="connsiteY1374" fmla="*/ 6528594 h 6857999"/>
              <a:gd name="connsiteX1375" fmla="*/ 3675856 w 4070350"/>
              <a:gd name="connsiteY1375" fmla="*/ 6549761 h 6857999"/>
              <a:gd name="connsiteX1376" fmla="*/ 3673211 w 4070350"/>
              <a:gd name="connsiteY1376" fmla="*/ 6570398 h 6857999"/>
              <a:gd name="connsiteX1377" fmla="*/ 3670565 w 4070350"/>
              <a:gd name="connsiteY1377" fmla="*/ 6591300 h 6857999"/>
              <a:gd name="connsiteX1378" fmla="*/ 3667654 w 4070350"/>
              <a:gd name="connsiteY1378" fmla="*/ 6612202 h 6857999"/>
              <a:gd name="connsiteX1379" fmla="*/ 3665273 w 4070350"/>
              <a:gd name="connsiteY1379" fmla="*/ 6632840 h 6857999"/>
              <a:gd name="connsiteX1380" fmla="*/ 3666067 w 4070350"/>
              <a:gd name="connsiteY1380" fmla="*/ 6637867 h 6857999"/>
              <a:gd name="connsiteX1381" fmla="*/ 3666596 w 4070350"/>
              <a:gd name="connsiteY1381" fmla="*/ 6642629 h 6857999"/>
              <a:gd name="connsiteX1382" fmla="*/ 3666596 w 4070350"/>
              <a:gd name="connsiteY1382" fmla="*/ 6647127 h 6857999"/>
              <a:gd name="connsiteX1383" fmla="*/ 3666596 w 4070350"/>
              <a:gd name="connsiteY1383" fmla="*/ 6651625 h 6857999"/>
              <a:gd name="connsiteX1384" fmla="*/ 3666331 w 4070350"/>
              <a:gd name="connsiteY1384" fmla="*/ 6655859 h 6857999"/>
              <a:gd name="connsiteX1385" fmla="*/ 3665802 w 4070350"/>
              <a:gd name="connsiteY1385" fmla="*/ 6660356 h 6857999"/>
              <a:gd name="connsiteX1386" fmla="*/ 3665008 w 4070350"/>
              <a:gd name="connsiteY1386" fmla="*/ 6664590 h 6857999"/>
              <a:gd name="connsiteX1387" fmla="*/ 3663686 w 4070350"/>
              <a:gd name="connsiteY1387" fmla="*/ 6668823 h 6857999"/>
              <a:gd name="connsiteX1388" fmla="*/ 3661569 w 4070350"/>
              <a:gd name="connsiteY1388" fmla="*/ 6677025 h 6857999"/>
              <a:gd name="connsiteX1389" fmla="*/ 3658923 w 4070350"/>
              <a:gd name="connsiteY1389" fmla="*/ 6685227 h 6857999"/>
              <a:gd name="connsiteX1390" fmla="*/ 3656013 w 4070350"/>
              <a:gd name="connsiteY1390" fmla="*/ 6693694 h 6857999"/>
              <a:gd name="connsiteX1391" fmla="*/ 3653896 w 4070350"/>
              <a:gd name="connsiteY1391" fmla="*/ 6701631 h 6857999"/>
              <a:gd name="connsiteX1392" fmla="*/ 3652308 w 4070350"/>
              <a:gd name="connsiteY1392" fmla="*/ 6712479 h 6857999"/>
              <a:gd name="connsiteX1393" fmla="*/ 3650456 w 4070350"/>
              <a:gd name="connsiteY1393" fmla="*/ 6722798 h 6857999"/>
              <a:gd name="connsiteX1394" fmla="*/ 3648340 w 4070350"/>
              <a:gd name="connsiteY1394" fmla="*/ 6732588 h 6857999"/>
              <a:gd name="connsiteX1395" fmla="*/ 3645958 w 4070350"/>
              <a:gd name="connsiteY1395" fmla="*/ 6742113 h 6857999"/>
              <a:gd name="connsiteX1396" fmla="*/ 3642783 w 4070350"/>
              <a:gd name="connsiteY1396" fmla="*/ 6751373 h 6857999"/>
              <a:gd name="connsiteX1397" fmla="*/ 3639873 w 4070350"/>
              <a:gd name="connsiteY1397" fmla="*/ 6760369 h 6857999"/>
              <a:gd name="connsiteX1398" fmla="*/ 3636433 w 4070350"/>
              <a:gd name="connsiteY1398" fmla="*/ 6768571 h 6857999"/>
              <a:gd name="connsiteX1399" fmla="*/ 3633258 w 4070350"/>
              <a:gd name="connsiteY1399" fmla="*/ 6776773 h 6857999"/>
              <a:gd name="connsiteX1400" fmla="*/ 3629290 w 4070350"/>
              <a:gd name="connsiteY1400" fmla="*/ 6784711 h 6857999"/>
              <a:gd name="connsiteX1401" fmla="*/ 3625056 w 4070350"/>
              <a:gd name="connsiteY1401" fmla="*/ 6792119 h 6857999"/>
              <a:gd name="connsiteX1402" fmla="*/ 3620823 w 4070350"/>
              <a:gd name="connsiteY1402" fmla="*/ 6799263 h 6857999"/>
              <a:gd name="connsiteX1403" fmla="*/ 3616061 w 4070350"/>
              <a:gd name="connsiteY1403" fmla="*/ 6805877 h 6857999"/>
              <a:gd name="connsiteX1404" fmla="*/ 3611298 w 4070350"/>
              <a:gd name="connsiteY1404" fmla="*/ 6812227 h 6857999"/>
              <a:gd name="connsiteX1405" fmla="*/ 3606006 w 4070350"/>
              <a:gd name="connsiteY1405" fmla="*/ 6818048 h 6857999"/>
              <a:gd name="connsiteX1406" fmla="*/ 3600979 w 4070350"/>
              <a:gd name="connsiteY1406" fmla="*/ 6823604 h 6857999"/>
              <a:gd name="connsiteX1407" fmla="*/ 3595158 w 4070350"/>
              <a:gd name="connsiteY1407" fmla="*/ 6828631 h 6857999"/>
              <a:gd name="connsiteX1408" fmla="*/ 3589338 w 4070350"/>
              <a:gd name="connsiteY1408" fmla="*/ 6833659 h 6857999"/>
              <a:gd name="connsiteX1409" fmla="*/ 3583517 w 4070350"/>
              <a:gd name="connsiteY1409" fmla="*/ 6837892 h 6857999"/>
              <a:gd name="connsiteX1410" fmla="*/ 3577167 w 4070350"/>
              <a:gd name="connsiteY1410" fmla="*/ 6841596 h 6857999"/>
              <a:gd name="connsiteX1411" fmla="*/ 3570817 w 4070350"/>
              <a:gd name="connsiteY1411" fmla="*/ 6845300 h 6857999"/>
              <a:gd name="connsiteX1412" fmla="*/ 3564202 w 4070350"/>
              <a:gd name="connsiteY1412" fmla="*/ 6848475 h 6857999"/>
              <a:gd name="connsiteX1413" fmla="*/ 3557058 w 4070350"/>
              <a:gd name="connsiteY1413" fmla="*/ 6851121 h 6857999"/>
              <a:gd name="connsiteX1414" fmla="*/ 3550179 w 4070350"/>
              <a:gd name="connsiteY1414" fmla="*/ 6853238 h 6857999"/>
              <a:gd name="connsiteX1415" fmla="*/ 3543036 w 4070350"/>
              <a:gd name="connsiteY1415" fmla="*/ 6855090 h 6857999"/>
              <a:gd name="connsiteX1416" fmla="*/ 3535363 w 4070350"/>
              <a:gd name="connsiteY1416" fmla="*/ 6856413 h 6857999"/>
              <a:gd name="connsiteX1417" fmla="*/ 3527690 w 4070350"/>
              <a:gd name="connsiteY1417" fmla="*/ 6857471 h 6857999"/>
              <a:gd name="connsiteX1418" fmla="*/ 3520032 w 4070350"/>
              <a:gd name="connsiteY1418" fmla="*/ 6857999 h 6857999"/>
              <a:gd name="connsiteX1419" fmla="*/ 3511784 w 4070350"/>
              <a:gd name="connsiteY1419" fmla="*/ 6857999 h 6857999"/>
              <a:gd name="connsiteX1420" fmla="*/ 3503877 w 4070350"/>
              <a:gd name="connsiteY1420" fmla="*/ 6857736 h 6857999"/>
              <a:gd name="connsiteX1421" fmla="*/ 3495411 w 4070350"/>
              <a:gd name="connsiteY1421" fmla="*/ 6856677 h 6857999"/>
              <a:gd name="connsiteX1422" fmla="*/ 3486944 w 4070350"/>
              <a:gd name="connsiteY1422" fmla="*/ 6855619 h 6857999"/>
              <a:gd name="connsiteX1423" fmla="*/ 3478477 w 4070350"/>
              <a:gd name="connsiteY1423" fmla="*/ 6853767 h 6857999"/>
              <a:gd name="connsiteX1424" fmla="*/ 3453606 w 4070350"/>
              <a:gd name="connsiteY1424" fmla="*/ 6852973 h 6857999"/>
              <a:gd name="connsiteX1425" fmla="*/ 3429000 w 4070350"/>
              <a:gd name="connsiteY1425" fmla="*/ 6851650 h 6857999"/>
              <a:gd name="connsiteX1426" fmla="*/ 3416565 w 4070350"/>
              <a:gd name="connsiteY1426" fmla="*/ 6851386 h 6857999"/>
              <a:gd name="connsiteX1427" fmla="*/ 3404129 w 4070350"/>
              <a:gd name="connsiteY1427" fmla="*/ 6851386 h 6857999"/>
              <a:gd name="connsiteX1428" fmla="*/ 3392223 w 4070350"/>
              <a:gd name="connsiteY1428" fmla="*/ 6851386 h 6857999"/>
              <a:gd name="connsiteX1429" fmla="*/ 3379788 w 4070350"/>
              <a:gd name="connsiteY1429" fmla="*/ 6852179 h 6857999"/>
              <a:gd name="connsiteX1430" fmla="*/ 3375554 w 4070350"/>
              <a:gd name="connsiteY1430" fmla="*/ 6852444 h 6857999"/>
              <a:gd name="connsiteX1431" fmla="*/ 3371586 w 4070350"/>
              <a:gd name="connsiteY1431" fmla="*/ 6852444 h 6857999"/>
              <a:gd name="connsiteX1432" fmla="*/ 3367617 w 4070350"/>
              <a:gd name="connsiteY1432" fmla="*/ 6852444 h 6857999"/>
              <a:gd name="connsiteX1433" fmla="*/ 3364177 w 4070350"/>
              <a:gd name="connsiteY1433" fmla="*/ 6852179 h 6857999"/>
              <a:gd name="connsiteX1434" fmla="*/ 3360738 w 4070350"/>
              <a:gd name="connsiteY1434" fmla="*/ 6851650 h 6857999"/>
              <a:gd name="connsiteX1435" fmla="*/ 3357563 w 4070350"/>
              <a:gd name="connsiteY1435" fmla="*/ 6850856 h 6857999"/>
              <a:gd name="connsiteX1436" fmla="*/ 3354388 w 4070350"/>
              <a:gd name="connsiteY1436" fmla="*/ 6849798 h 6857999"/>
              <a:gd name="connsiteX1437" fmla="*/ 3351477 w 4070350"/>
              <a:gd name="connsiteY1437" fmla="*/ 6849004 h 6857999"/>
              <a:gd name="connsiteX1438" fmla="*/ 3348831 w 4070350"/>
              <a:gd name="connsiteY1438" fmla="*/ 6847417 h 6857999"/>
              <a:gd name="connsiteX1439" fmla="*/ 3346186 w 4070350"/>
              <a:gd name="connsiteY1439" fmla="*/ 6845829 h 6857999"/>
              <a:gd name="connsiteX1440" fmla="*/ 3343804 w 4070350"/>
              <a:gd name="connsiteY1440" fmla="*/ 6844506 h 6857999"/>
              <a:gd name="connsiteX1441" fmla="*/ 3341423 w 4070350"/>
              <a:gd name="connsiteY1441" fmla="*/ 6842654 h 6857999"/>
              <a:gd name="connsiteX1442" fmla="*/ 3339571 w 4070350"/>
              <a:gd name="connsiteY1442" fmla="*/ 6840538 h 6857999"/>
              <a:gd name="connsiteX1443" fmla="*/ 3337454 w 4070350"/>
              <a:gd name="connsiteY1443" fmla="*/ 6838421 h 6857999"/>
              <a:gd name="connsiteX1444" fmla="*/ 3336131 w 4070350"/>
              <a:gd name="connsiteY1444" fmla="*/ 6836040 h 6857999"/>
              <a:gd name="connsiteX1445" fmla="*/ 3334544 w 4070350"/>
              <a:gd name="connsiteY1445" fmla="*/ 6833394 h 6857999"/>
              <a:gd name="connsiteX1446" fmla="*/ 3332956 w 4070350"/>
              <a:gd name="connsiteY1446" fmla="*/ 6830484 h 6857999"/>
              <a:gd name="connsiteX1447" fmla="*/ 3331898 w 4070350"/>
              <a:gd name="connsiteY1447" fmla="*/ 6827838 h 6857999"/>
              <a:gd name="connsiteX1448" fmla="*/ 3330575 w 4070350"/>
              <a:gd name="connsiteY1448" fmla="*/ 6824927 h 6857999"/>
              <a:gd name="connsiteX1449" fmla="*/ 3329781 w 4070350"/>
              <a:gd name="connsiteY1449" fmla="*/ 6821488 h 6857999"/>
              <a:gd name="connsiteX1450" fmla="*/ 3327929 w 4070350"/>
              <a:gd name="connsiteY1450" fmla="*/ 6814609 h 6857999"/>
              <a:gd name="connsiteX1451" fmla="*/ 3326871 w 4070350"/>
              <a:gd name="connsiteY1451" fmla="*/ 6806936 h 6857999"/>
              <a:gd name="connsiteX1452" fmla="*/ 3326342 w 4070350"/>
              <a:gd name="connsiteY1452" fmla="*/ 6798998 h 6857999"/>
              <a:gd name="connsiteX1453" fmla="*/ 3326342 w 4070350"/>
              <a:gd name="connsiteY1453" fmla="*/ 6790002 h 6857999"/>
              <a:gd name="connsiteX1454" fmla="*/ 3326606 w 4070350"/>
              <a:gd name="connsiteY1454" fmla="*/ 6780742 h 6857999"/>
              <a:gd name="connsiteX1455" fmla="*/ 3327665 w 4070350"/>
              <a:gd name="connsiteY1455" fmla="*/ 6771217 h 6857999"/>
              <a:gd name="connsiteX1456" fmla="*/ 3323431 w 4070350"/>
              <a:gd name="connsiteY1456" fmla="*/ 6767777 h 6857999"/>
              <a:gd name="connsiteX1457" fmla="*/ 3319727 w 4070350"/>
              <a:gd name="connsiteY1457" fmla="*/ 6764073 h 6857999"/>
              <a:gd name="connsiteX1458" fmla="*/ 3316552 w 4070350"/>
              <a:gd name="connsiteY1458" fmla="*/ 6760634 h 6857999"/>
              <a:gd name="connsiteX1459" fmla="*/ 3313377 w 4070350"/>
              <a:gd name="connsiteY1459" fmla="*/ 6756665 h 6857999"/>
              <a:gd name="connsiteX1460" fmla="*/ 3310996 w 4070350"/>
              <a:gd name="connsiteY1460" fmla="*/ 6752696 h 6857999"/>
              <a:gd name="connsiteX1461" fmla="*/ 3308615 w 4070350"/>
              <a:gd name="connsiteY1461" fmla="*/ 6748727 h 6857999"/>
              <a:gd name="connsiteX1462" fmla="*/ 3306763 w 4070350"/>
              <a:gd name="connsiteY1462" fmla="*/ 6744494 h 6857999"/>
              <a:gd name="connsiteX1463" fmla="*/ 3304911 w 4070350"/>
              <a:gd name="connsiteY1463" fmla="*/ 6740261 h 6857999"/>
              <a:gd name="connsiteX1464" fmla="*/ 3303588 w 4070350"/>
              <a:gd name="connsiteY1464" fmla="*/ 6735763 h 6857999"/>
              <a:gd name="connsiteX1465" fmla="*/ 3302529 w 4070350"/>
              <a:gd name="connsiteY1465" fmla="*/ 6731265 h 6857999"/>
              <a:gd name="connsiteX1466" fmla="*/ 3301736 w 4070350"/>
              <a:gd name="connsiteY1466" fmla="*/ 6726767 h 6857999"/>
              <a:gd name="connsiteX1467" fmla="*/ 3300677 w 4070350"/>
              <a:gd name="connsiteY1467" fmla="*/ 6722269 h 6857999"/>
              <a:gd name="connsiteX1468" fmla="*/ 3299883 w 4070350"/>
              <a:gd name="connsiteY1468" fmla="*/ 6712479 h 6857999"/>
              <a:gd name="connsiteX1469" fmla="*/ 3299619 w 4070350"/>
              <a:gd name="connsiteY1469" fmla="*/ 6702954 h 6857999"/>
              <a:gd name="connsiteX1470" fmla="*/ 3299619 w 4070350"/>
              <a:gd name="connsiteY1470" fmla="*/ 6692900 h 6857999"/>
              <a:gd name="connsiteX1471" fmla="*/ 3299883 w 4070350"/>
              <a:gd name="connsiteY1471" fmla="*/ 6683111 h 6857999"/>
              <a:gd name="connsiteX1472" fmla="*/ 3300413 w 4070350"/>
              <a:gd name="connsiteY1472" fmla="*/ 6662738 h 6857999"/>
              <a:gd name="connsiteX1473" fmla="*/ 3300677 w 4070350"/>
              <a:gd name="connsiteY1473" fmla="*/ 6652948 h 6857999"/>
              <a:gd name="connsiteX1474" fmla="*/ 3300148 w 4070350"/>
              <a:gd name="connsiteY1474" fmla="*/ 6643159 h 6857999"/>
              <a:gd name="connsiteX1475" fmla="*/ 3299354 w 4070350"/>
              <a:gd name="connsiteY1475" fmla="*/ 6633634 h 6857999"/>
              <a:gd name="connsiteX1476" fmla="*/ 3298561 w 4070350"/>
              <a:gd name="connsiteY1476" fmla="*/ 6629136 h 6857999"/>
              <a:gd name="connsiteX1477" fmla="*/ 3297767 w 4070350"/>
              <a:gd name="connsiteY1477" fmla="*/ 6624109 h 6857999"/>
              <a:gd name="connsiteX1478" fmla="*/ 3296708 w 4070350"/>
              <a:gd name="connsiteY1478" fmla="*/ 6620140 h 6857999"/>
              <a:gd name="connsiteX1479" fmla="*/ 3296179 w 4070350"/>
              <a:gd name="connsiteY1479" fmla="*/ 6616171 h 6857999"/>
              <a:gd name="connsiteX1480" fmla="*/ 3295915 w 4070350"/>
              <a:gd name="connsiteY1480" fmla="*/ 6611409 h 6857999"/>
              <a:gd name="connsiteX1481" fmla="*/ 3295915 w 4070350"/>
              <a:gd name="connsiteY1481" fmla="*/ 6606911 h 6857999"/>
              <a:gd name="connsiteX1482" fmla="*/ 3296179 w 4070350"/>
              <a:gd name="connsiteY1482" fmla="*/ 6597915 h 6857999"/>
              <a:gd name="connsiteX1483" fmla="*/ 3297238 w 4070350"/>
              <a:gd name="connsiteY1483" fmla="*/ 6588654 h 6857999"/>
              <a:gd name="connsiteX1484" fmla="*/ 3299619 w 4070350"/>
              <a:gd name="connsiteY1484" fmla="*/ 6569604 h 6857999"/>
              <a:gd name="connsiteX1485" fmla="*/ 3300677 w 4070350"/>
              <a:gd name="connsiteY1485" fmla="*/ 6560344 h 6857999"/>
              <a:gd name="connsiteX1486" fmla="*/ 3301736 w 4070350"/>
              <a:gd name="connsiteY1486" fmla="*/ 6550819 h 6857999"/>
              <a:gd name="connsiteX1487" fmla="*/ 3296708 w 4070350"/>
              <a:gd name="connsiteY1487" fmla="*/ 6536531 h 6857999"/>
              <a:gd name="connsiteX1488" fmla="*/ 3291417 w 4070350"/>
              <a:gd name="connsiteY1488" fmla="*/ 6521979 h 6857999"/>
              <a:gd name="connsiteX1489" fmla="*/ 3290094 w 4070350"/>
              <a:gd name="connsiteY1489" fmla="*/ 6518011 h 6857999"/>
              <a:gd name="connsiteX1490" fmla="*/ 3289565 w 4070350"/>
              <a:gd name="connsiteY1490" fmla="*/ 6513513 h 6857999"/>
              <a:gd name="connsiteX1491" fmla="*/ 3289300 w 4070350"/>
              <a:gd name="connsiteY1491" fmla="*/ 6509015 h 6857999"/>
              <a:gd name="connsiteX1492" fmla="*/ 3289036 w 4070350"/>
              <a:gd name="connsiteY1492" fmla="*/ 6503988 h 6857999"/>
              <a:gd name="connsiteX1493" fmla="*/ 3289565 w 4070350"/>
              <a:gd name="connsiteY1493" fmla="*/ 6494198 h 6857999"/>
              <a:gd name="connsiteX1494" fmla="*/ 3289829 w 4070350"/>
              <a:gd name="connsiteY1494" fmla="*/ 6484409 h 6857999"/>
              <a:gd name="connsiteX1495" fmla="*/ 3289829 w 4070350"/>
              <a:gd name="connsiteY1495" fmla="*/ 6479911 h 6857999"/>
              <a:gd name="connsiteX1496" fmla="*/ 3289565 w 4070350"/>
              <a:gd name="connsiteY1496" fmla="*/ 6475413 h 6857999"/>
              <a:gd name="connsiteX1497" fmla="*/ 3289036 w 4070350"/>
              <a:gd name="connsiteY1497" fmla="*/ 6471444 h 6857999"/>
              <a:gd name="connsiteX1498" fmla="*/ 3287713 w 4070350"/>
              <a:gd name="connsiteY1498" fmla="*/ 6468004 h 6857999"/>
              <a:gd name="connsiteX1499" fmla="*/ 3286919 w 4070350"/>
              <a:gd name="connsiteY1499" fmla="*/ 6466152 h 6857999"/>
              <a:gd name="connsiteX1500" fmla="*/ 3285861 w 4070350"/>
              <a:gd name="connsiteY1500" fmla="*/ 6464565 h 6857999"/>
              <a:gd name="connsiteX1501" fmla="*/ 3285067 w 4070350"/>
              <a:gd name="connsiteY1501" fmla="*/ 6462977 h 6857999"/>
              <a:gd name="connsiteX1502" fmla="*/ 3283479 w 4070350"/>
              <a:gd name="connsiteY1502" fmla="*/ 6461919 h 6857999"/>
              <a:gd name="connsiteX1503" fmla="*/ 3282421 w 4070350"/>
              <a:gd name="connsiteY1503" fmla="*/ 6460861 h 6857999"/>
              <a:gd name="connsiteX1504" fmla="*/ 3280569 w 4070350"/>
              <a:gd name="connsiteY1504" fmla="*/ 6459802 h 6857999"/>
              <a:gd name="connsiteX1505" fmla="*/ 3278717 w 4070350"/>
              <a:gd name="connsiteY1505" fmla="*/ 6459273 h 6857999"/>
              <a:gd name="connsiteX1506" fmla="*/ 3276600 w 4070350"/>
              <a:gd name="connsiteY1506" fmla="*/ 6458479 h 6857999"/>
              <a:gd name="connsiteX1507" fmla="*/ 3274219 w 4070350"/>
              <a:gd name="connsiteY1507" fmla="*/ 6458215 h 6857999"/>
              <a:gd name="connsiteX1508" fmla="*/ 3272102 w 4070350"/>
              <a:gd name="connsiteY1508" fmla="*/ 6457950 h 6857999"/>
              <a:gd name="connsiteX1509" fmla="*/ 3270250 w 4070350"/>
              <a:gd name="connsiteY1509" fmla="*/ 6458215 h 6857999"/>
              <a:gd name="connsiteX1510" fmla="*/ 3268133 w 4070350"/>
              <a:gd name="connsiteY1510" fmla="*/ 6458479 h 6857999"/>
              <a:gd name="connsiteX1511" fmla="*/ 3266546 w 4070350"/>
              <a:gd name="connsiteY1511" fmla="*/ 6459273 h 6857999"/>
              <a:gd name="connsiteX1512" fmla="*/ 3265223 w 4070350"/>
              <a:gd name="connsiteY1512" fmla="*/ 6460067 h 6857999"/>
              <a:gd name="connsiteX1513" fmla="*/ 3263636 w 4070350"/>
              <a:gd name="connsiteY1513" fmla="*/ 6461390 h 6857999"/>
              <a:gd name="connsiteX1514" fmla="*/ 3262048 w 4070350"/>
              <a:gd name="connsiteY1514" fmla="*/ 6462448 h 6857999"/>
              <a:gd name="connsiteX1515" fmla="*/ 3259667 w 4070350"/>
              <a:gd name="connsiteY1515" fmla="*/ 6465623 h 6857999"/>
              <a:gd name="connsiteX1516" fmla="*/ 3257550 w 4070350"/>
              <a:gd name="connsiteY1516" fmla="*/ 6469063 h 6857999"/>
              <a:gd name="connsiteX1517" fmla="*/ 3255698 w 4070350"/>
              <a:gd name="connsiteY1517" fmla="*/ 6473296 h 6857999"/>
              <a:gd name="connsiteX1518" fmla="*/ 3254111 w 4070350"/>
              <a:gd name="connsiteY1518" fmla="*/ 6477794 h 6857999"/>
              <a:gd name="connsiteX1519" fmla="*/ 3250936 w 4070350"/>
              <a:gd name="connsiteY1519" fmla="*/ 6487848 h 6857999"/>
              <a:gd name="connsiteX1520" fmla="*/ 3248025 w 4070350"/>
              <a:gd name="connsiteY1520" fmla="*/ 6497902 h 6857999"/>
              <a:gd name="connsiteX1521" fmla="*/ 3246438 w 4070350"/>
              <a:gd name="connsiteY1521" fmla="*/ 6502400 h 6857999"/>
              <a:gd name="connsiteX1522" fmla="*/ 3244586 w 4070350"/>
              <a:gd name="connsiteY1522" fmla="*/ 6506898 h 6857999"/>
              <a:gd name="connsiteX1523" fmla="*/ 3242469 w 4070350"/>
              <a:gd name="connsiteY1523" fmla="*/ 6510867 h 6857999"/>
              <a:gd name="connsiteX1524" fmla="*/ 3239823 w 4070350"/>
              <a:gd name="connsiteY1524" fmla="*/ 6514306 h 6857999"/>
              <a:gd name="connsiteX1525" fmla="*/ 3240088 w 4070350"/>
              <a:gd name="connsiteY1525" fmla="*/ 6524096 h 6857999"/>
              <a:gd name="connsiteX1526" fmla="*/ 3240617 w 4070350"/>
              <a:gd name="connsiteY1526" fmla="*/ 6533886 h 6857999"/>
              <a:gd name="connsiteX1527" fmla="*/ 3240617 w 4070350"/>
              <a:gd name="connsiteY1527" fmla="*/ 6538913 h 6857999"/>
              <a:gd name="connsiteX1528" fmla="*/ 3240617 w 4070350"/>
              <a:gd name="connsiteY1528" fmla="*/ 6543675 h 6857999"/>
              <a:gd name="connsiteX1529" fmla="*/ 3240352 w 4070350"/>
              <a:gd name="connsiteY1529" fmla="*/ 6547909 h 6857999"/>
              <a:gd name="connsiteX1530" fmla="*/ 3239823 w 4070350"/>
              <a:gd name="connsiteY1530" fmla="*/ 6552142 h 6857999"/>
              <a:gd name="connsiteX1531" fmla="*/ 3238500 w 4070350"/>
              <a:gd name="connsiteY1531" fmla="*/ 6555581 h 6857999"/>
              <a:gd name="connsiteX1532" fmla="*/ 3237177 w 4070350"/>
              <a:gd name="connsiteY1532" fmla="*/ 6558756 h 6857999"/>
              <a:gd name="connsiteX1533" fmla="*/ 3236119 w 4070350"/>
              <a:gd name="connsiteY1533" fmla="*/ 6560344 h 6857999"/>
              <a:gd name="connsiteX1534" fmla="*/ 3235061 w 4070350"/>
              <a:gd name="connsiteY1534" fmla="*/ 6561402 h 6857999"/>
              <a:gd name="connsiteX1535" fmla="*/ 3233738 w 4070350"/>
              <a:gd name="connsiteY1535" fmla="*/ 6562725 h 6857999"/>
              <a:gd name="connsiteX1536" fmla="*/ 3232150 w 4070350"/>
              <a:gd name="connsiteY1536" fmla="*/ 6563519 h 6857999"/>
              <a:gd name="connsiteX1537" fmla="*/ 3230827 w 4070350"/>
              <a:gd name="connsiteY1537" fmla="*/ 6564577 h 6857999"/>
              <a:gd name="connsiteX1538" fmla="*/ 3228975 w 4070350"/>
              <a:gd name="connsiteY1538" fmla="*/ 6565106 h 6857999"/>
              <a:gd name="connsiteX1539" fmla="*/ 3226858 w 4070350"/>
              <a:gd name="connsiteY1539" fmla="*/ 6565371 h 6857999"/>
              <a:gd name="connsiteX1540" fmla="*/ 3224742 w 4070350"/>
              <a:gd name="connsiteY1540" fmla="*/ 6565636 h 6857999"/>
              <a:gd name="connsiteX1541" fmla="*/ 3222361 w 4070350"/>
              <a:gd name="connsiteY1541" fmla="*/ 6565636 h 6857999"/>
              <a:gd name="connsiteX1542" fmla="*/ 3219715 w 4070350"/>
              <a:gd name="connsiteY1542" fmla="*/ 6565636 h 6857999"/>
              <a:gd name="connsiteX1543" fmla="*/ 3216540 w 4070350"/>
              <a:gd name="connsiteY1543" fmla="*/ 6565371 h 6857999"/>
              <a:gd name="connsiteX1544" fmla="*/ 3213629 w 4070350"/>
              <a:gd name="connsiteY1544" fmla="*/ 6564577 h 6857999"/>
              <a:gd name="connsiteX1545" fmla="*/ 3211248 w 4070350"/>
              <a:gd name="connsiteY1545" fmla="*/ 6565636 h 6857999"/>
              <a:gd name="connsiteX1546" fmla="*/ 3208602 w 4070350"/>
              <a:gd name="connsiteY1546" fmla="*/ 6566694 h 6857999"/>
              <a:gd name="connsiteX1547" fmla="*/ 3206221 w 4070350"/>
              <a:gd name="connsiteY1547" fmla="*/ 6567223 h 6857999"/>
              <a:gd name="connsiteX1548" fmla="*/ 3203575 w 4070350"/>
              <a:gd name="connsiteY1548" fmla="*/ 6567488 h 6857999"/>
              <a:gd name="connsiteX1549" fmla="*/ 3197225 w 4070350"/>
              <a:gd name="connsiteY1549" fmla="*/ 6570134 h 6857999"/>
              <a:gd name="connsiteX1550" fmla="*/ 3190611 w 4070350"/>
              <a:gd name="connsiteY1550" fmla="*/ 6572779 h 6857999"/>
              <a:gd name="connsiteX1551" fmla="*/ 3183996 w 4070350"/>
              <a:gd name="connsiteY1551" fmla="*/ 6575425 h 6857999"/>
              <a:gd name="connsiteX1552" fmla="*/ 3177646 w 4070350"/>
              <a:gd name="connsiteY1552" fmla="*/ 6577542 h 6857999"/>
              <a:gd name="connsiteX1553" fmla="*/ 3171031 w 4070350"/>
              <a:gd name="connsiteY1553" fmla="*/ 6579659 h 6857999"/>
              <a:gd name="connsiteX1554" fmla="*/ 3164681 w 4070350"/>
              <a:gd name="connsiteY1554" fmla="*/ 6580981 h 6857999"/>
              <a:gd name="connsiteX1555" fmla="*/ 3158067 w 4070350"/>
              <a:gd name="connsiteY1555" fmla="*/ 6582569 h 6857999"/>
              <a:gd name="connsiteX1556" fmla="*/ 3151452 w 4070350"/>
              <a:gd name="connsiteY1556" fmla="*/ 6583892 h 6857999"/>
              <a:gd name="connsiteX1557" fmla="*/ 3145102 w 4070350"/>
              <a:gd name="connsiteY1557" fmla="*/ 6584686 h 6857999"/>
              <a:gd name="connsiteX1558" fmla="*/ 3138488 w 4070350"/>
              <a:gd name="connsiteY1558" fmla="*/ 6585215 h 6857999"/>
              <a:gd name="connsiteX1559" fmla="*/ 3125258 w 4070350"/>
              <a:gd name="connsiteY1559" fmla="*/ 6586538 h 6857999"/>
              <a:gd name="connsiteX1560" fmla="*/ 3112294 w 4070350"/>
              <a:gd name="connsiteY1560" fmla="*/ 6586802 h 6857999"/>
              <a:gd name="connsiteX1561" fmla="*/ 3098800 w 4070350"/>
              <a:gd name="connsiteY1561" fmla="*/ 6586538 h 6857999"/>
              <a:gd name="connsiteX1562" fmla="*/ 3085836 w 4070350"/>
              <a:gd name="connsiteY1562" fmla="*/ 6586009 h 6857999"/>
              <a:gd name="connsiteX1563" fmla="*/ 3072606 w 4070350"/>
              <a:gd name="connsiteY1563" fmla="*/ 6584686 h 6857999"/>
              <a:gd name="connsiteX1564" fmla="*/ 3059377 w 4070350"/>
              <a:gd name="connsiteY1564" fmla="*/ 6583363 h 6857999"/>
              <a:gd name="connsiteX1565" fmla="*/ 3046413 w 4070350"/>
              <a:gd name="connsiteY1565" fmla="*/ 6582304 h 6857999"/>
              <a:gd name="connsiteX1566" fmla="*/ 3019954 w 4070350"/>
              <a:gd name="connsiteY1566" fmla="*/ 6579129 h 6857999"/>
              <a:gd name="connsiteX1567" fmla="*/ 3006990 w 4070350"/>
              <a:gd name="connsiteY1567" fmla="*/ 6578071 h 6857999"/>
              <a:gd name="connsiteX1568" fmla="*/ 2993761 w 4070350"/>
              <a:gd name="connsiteY1568" fmla="*/ 6577013 h 6857999"/>
              <a:gd name="connsiteX1569" fmla="*/ 2991115 w 4070350"/>
              <a:gd name="connsiteY1569" fmla="*/ 6576748 h 6857999"/>
              <a:gd name="connsiteX1570" fmla="*/ 2988733 w 4070350"/>
              <a:gd name="connsiteY1570" fmla="*/ 6576219 h 6857999"/>
              <a:gd name="connsiteX1571" fmla="*/ 2986352 w 4070350"/>
              <a:gd name="connsiteY1571" fmla="*/ 6575425 h 6857999"/>
              <a:gd name="connsiteX1572" fmla="*/ 2983971 w 4070350"/>
              <a:gd name="connsiteY1572" fmla="*/ 6574367 h 6857999"/>
              <a:gd name="connsiteX1573" fmla="*/ 2981854 w 4070350"/>
              <a:gd name="connsiteY1573" fmla="*/ 6573309 h 6857999"/>
              <a:gd name="connsiteX1574" fmla="*/ 2980002 w 4070350"/>
              <a:gd name="connsiteY1574" fmla="*/ 6571721 h 6857999"/>
              <a:gd name="connsiteX1575" fmla="*/ 2977886 w 4070350"/>
              <a:gd name="connsiteY1575" fmla="*/ 6570134 h 6857999"/>
              <a:gd name="connsiteX1576" fmla="*/ 2976033 w 4070350"/>
              <a:gd name="connsiteY1576" fmla="*/ 6568281 h 6857999"/>
              <a:gd name="connsiteX1577" fmla="*/ 2972858 w 4070350"/>
              <a:gd name="connsiteY1577" fmla="*/ 6564577 h 6857999"/>
              <a:gd name="connsiteX1578" fmla="*/ 2970213 w 4070350"/>
              <a:gd name="connsiteY1578" fmla="*/ 6559550 h 6857999"/>
              <a:gd name="connsiteX1579" fmla="*/ 2967302 w 4070350"/>
              <a:gd name="connsiteY1579" fmla="*/ 6554523 h 6857999"/>
              <a:gd name="connsiteX1580" fmla="*/ 2965186 w 4070350"/>
              <a:gd name="connsiteY1580" fmla="*/ 6548967 h 6857999"/>
              <a:gd name="connsiteX1581" fmla="*/ 2963333 w 4070350"/>
              <a:gd name="connsiteY1581" fmla="*/ 6543146 h 6857999"/>
              <a:gd name="connsiteX1582" fmla="*/ 2961746 w 4070350"/>
              <a:gd name="connsiteY1582" fmla="*/ 6536796 h 6857999"/>
              <a:gd name="connsiteX1583" fmla="*/ 2960158 w 4070350"/>
              <a:gd name="connsiteY1583" fmla="*/ 6530446 h 6857999"/>
              <a:gd name="connsiteX1584" fmla="*/ 2958836 w 4070350"/>
              <a:gd name="connsiteY1584" fmla="*/ 6524096 h 6857999"/>
              <a:gd name="connsiteX1585" fmla="*/ 2957248 w 4070350"/>
              <a:gd name="connsiteY1585" fmla="*/ 6510867 h 6857999"/>
              <a:gd name="connsiteX1586" fmla="*/ 2955925 w 4070350"/>
              <a:gd name="connsiteY1586" fmla="*/ 6498431 h 6857999"/>
              <a:gd name="connsiteX1587" fmla="*/ 2954338 w 4070350"/>
              <a:gd name="connsiteY1587" fmla="*/ 6477529 h 6857999"/>
              <a:gd name="connsiteX1588" fmla="*/ 2953279 w 4070350"/>
              <a:gd name="connsiteY1588" fmla="*/ 6456627 h 6857999"/>
              <a:gd name="connsiteX1589" fmla="*/ 2952221 w 4070350"/>
              <a:gd name="connsiteY1589" fmla="*/ 6435990 h 6857999"/>
              <a:gd name="connsiteX1590" fmla="*/ 2951692 w 4070350"/>
              <a:gd name="connsiteY1590" fmla="*/ 6415088 h 6857999"/>
              <a:gd name="connsiteX1591" fmla="*/ 2950898 w 4070350"/>
              <a:gd name="connsiteY1591" fmla="*/ 6373284 h 6857999"/>
              <a:gd name="connsiteX1592" fmla="*/ 2949840 w 4070350"/>
              <a:gd name="connsiteY1592" fmla="*/ 6331479 h 6857999"/>
              <a:gd name="connsiteX1593" fmla="*/ 2946136 w 4070350"/>
              <a:gd name="connsiteY1593" fmla="*/ 6312165 h 6857999"/>
              <a:gd name="connsiteX1594" fmla="*/ 2942696 w 4070350"/>
              <a:gd name="connsiteY1594" fmla="*/ 6293115 h 6857999"/>
              <a:gd name="connsiteX1595" fmla="*/ 2938727 w 4070350"/>
              <a:gd name="connsiteY1595" fmla="*/ 6273800 h 6857999"/>
              <a:gd name="connsiteX1596" fmla="*/ 2937140 w 4070350"/>
              <a:gd name="connsiteY1596" fmla="*/ 6264275 h 6857999"/>
              <a:gd name="connsiteX1597" fmla="*/ 2935817 w 4070350"/>
              <a:gd name="connsiteY1597" fmla="*/ 6254750 h 6857999"/>
              <a:gd name="connsiteX1598" fmla="*/ 2934229 w 4070350"/>
              <a:gd name="connsiteY1598" fmla="*/ 6244961 h 6857999"/>
              <a:gd name="connsiteX1599" fmla="*/ 2933171 w 4070350"/>
              <a:gd name="connsiteY1599" fmla="*/ 6235436 h 6857999"/>
              <a:gd name="connsiteX1600" fmla="*/ 2932642 w 4070350"/>
              <a:gd name="connsiteY1600" fmla="*/ 6225646 h 6857999"/>
              <a:gd name="connsiteX1601" fmla="*/ 2932642 w 4070350"/>
              <a:gd name="connsiteY1601" fmla="*/ 6215592 h 6857999"/>
              <a:gd name="connsiteX1602" fmla="*/ 2932906 w 4070350"/>
              <a:gd name="connsiteY1602" fmla="*/ 6205802 h 6857999"/>
              <a:gd name="connsiteX1603" fmla="*/ 2933700 w 4070350"/>
              <a:gd name="connsiteY1603" fmla="*/ 6195748 h 6857999"/>
              <a:gd name="connsiteX1604" fmla="*/ 2935023 w 4070350"/>
              <a:gd name="connsiteY1604" fmla="*/ 6185959 h 6857999"/>
              <a:gd name="connsiteX1605" fmla="*/ 2937140 w 4070350"/>
              <a:gd name="connsiteY1605" fmla="*/ 6175640 h 6857999"/>
              <a:gd name="connsiteX1606" fmla="*/ 2932377 w 4070350"/>
              <a:gd name="connsiteY1606" fmla="*/ 6066367 h 6857999"/>
              <a:gd name="connsiteX1607" fmla="*/ 2927615 w 4070350"/>
              <a:gd name="connsiteY1607" fmla="*/ 5957094 h 6857999"/>
              <a:gd name="connsiteX1608" fmla="*/ 2925233 w 4070350"/>
              <a:gd name="connsiteY1608" fmla="*/ 5953919 h 6857999"/>
              <a:gd name="connsiteX1609" fmla="*/ 2923117 w 4070350"/>
              <a:gd name="connsiteY1609" fmla="*/ 5951009 h 6857999"/>
              <a:gd name="connsiteX1610" fmla="*/ 2921000 w 4070350"/>
              <a:gd name="connsiteY1610" fmla="*/ 5948892 h 6857999"/>
              <a:gd name="connsiteX1611" fmla="*/ 2919148 w 4070350"/>
              <a:gd name="connsiteY1611" fmla="*/ 5947304 h 6857999"/>
              <a:gd name="connsiteX1612" fmla="*/ 2917296 w 4070350"/>
              <a:gd name="connsiteY1612" fmla="*/ 5945981 h 6857999"/>
              <a:gd name="connsiteX1613" fmla="*/ 2915444 w 4070350"/>
              <a:gd name="connsiteY1613" fmla="*/ 5945188 h 6857999"/>
              <a:gd name="connsiteX1614" fmla="*/ 2913592 w 4070350"/>
              <a:gd name="connsiteY1614" fmla="*/ 5944394 h 6857999"/>
              <a:gd name="connsiteX1615" fmla="*/ 2912004 w 4070350"/>
              <a:gd name="connsiteY1615" fmla="*/ 5944394 h 6857999"/>
              <a:gd name="connsiteX1616" fmla="*/ 2910417 w 4070350"/>
              <a:gd name="connsiteY1616" fmla="*/ 5944659 h 6857999"/>
              <a:gd name="connsiteX1617" fmla="*/ 2908565 w 4070350"/>
              <a:gd name="connsiteY1617" fmla="*/ 5945188 h 6857999"/>
              <a:gd name="connsiteX1618" fmla="*/ 2906977 w 4070350"/>
              <a:gd name="connsiteY1618" fmla="*/ 5945981 h 6857999"/>
              <a:gd name="connsiteX1619" fmla="*/ 2905654 w 4070350"/>
              <a:gd name="connsiteY1619" fmla="*/ 5946775 h 6857999"/>
              <a:gd name="connsiteX1620" fmla="*/ 2902479 w 4070350"/>
              <a:gd name="connsiteY1620" fmla="*/ 5949686 h 6857999"/>
              <a:gd name="connsiteX1621" fmla="*/ 2899833 w 4070350"/>
              <a:gd name="connsiteY1621" fmla="*/ 5952861 h 6857999"/>
              <a:gd name="connsiteX1622" fmla="*/ 2894277 w 4070350"/>
              <a:gd name="connsiteY1622" fmla="*/ 5960269 h 6857999"/>
              <a:gd name="connsiteX1623" fmla="*/ 2891631 w 4070350"/>
              <a:gd name="connsiteY1623" fmla="*/ 5963709 h 6857999"/>
              <a:gd name="connsiteX1624" fmla="*/ 2888721 w 4070350"/>
              <a:gd name="connsiteY1624" fmla="*/ 5967148 h 6857999"/>
              <a:gd name="connsiteX1625" fmla="*/ 2885811 w 4070350"/>
              <a:gd name="connsiteY1625" fmla="*/ 5969794 h 6857999"/>
              <a:gd name="connsiteX1626" fmla="*/ 2884488 w 4070350"/>
              <a:gd name="connsiteY1626" fmla="*/ 5971117 h 6857999"/>
              <a:gd name="connsiteX1627" fmla="*/ 2882900 w 4070350"/>
              <a:gd name="connsiteY1627" fmla="*/ 5971911 h 6857999"/>
              <a:gd name="connsiteX1628" fmla="*/ 2881048 w 4070350"/>
              <a:gd name="connsiteY1628" fmla="*/ 5972440 h 6857999"/>
              <a:gd name="connsiteX1629" fmla="*/ 2879725 w 4070350"/>
              <a:gd name="connsiteY1629" fmla="*/ 5972969 h 6857999"/>
              <a:gd name="connsiteX1630" fmla="*/ 2877873 w 4070350"/>
              <a:gd name="connsiteY1630" fmla="*/ 5972969 h 6857999"/>
              <a:gd name="connsiteX1631" fmla="*/ 2876021 w 4070350"/>
              <a:gd name="connsiteY1631" fmla="*/ 5972440 h 6857999"/>
              <a:gd name="connsiteX1632" fmla="*/ 2867554 w 4070350"/>
              <a:gd name="connsiteY1632" fmla="*/ 5978261 h 6857999"/>
              <a:gd name="connsiteX1633" fmla="*/ 2863056 w 4070350"/>
              <a:gd name="connsiteY1633" fmla="*/ 5980642 h 6857999"/>
              <a:gd name="connsiteX1634" fmla="*/ 2858823 w 4070350"/>
              <a:gd name="connsiteY1634" fmla="*/ 5983023 h 6857999"/>
              <a:gd name="connsiteX1635" fmla="*/ 2854590 w 4070350"/>
              <a:gd name="connsiteY1635" fmla="*/ 5985140 h 6857999"/>
              <a:gd name="connsiteX1636" fmla="*/ 2850356 w 4070350"/>
              <a:gd name="connsiteY1636" fmla="*/ 5986992 h 6857999"/>
              <a:gd name="connsiteX1637" fmla="*/ 2846123 w 4070350"/>
              <a:gd name="connsiteY1637" fmla="*/ 5988315 h 6857999"/>
              <a:gd name="connsiteX1638" fmla="*/ 2842154 w 4070350"/>
              <a:gd name="connsiteY1638" fmla="*/ 5988579 h 6857999"/>
              <a:gd name="connsiteX1639" fmla="*/ 2840038 w 4070350"/>
              <a:gd name="connsiteY1639" fmla="*/ 5988579 h 6857999"/>
              <a:gd name="connsiteX1640" fmla="*/ 2838186 w 4070350"/>
              <a:gd name="connsiteY1640" fmla="*/ 5988579 h 6857999"/>
              <a:gd name="connsiteX1641" fmla="*/ 2836069 w 4070350"/>
              <a:gd name="connsiteY1641" fmla="*/ 5988050 h 6857999"/>
              <a:gd name="connsiteX1642" fmla="*/ 2834217 w 4070350"/>
              <a:gd name="connsiteY1642" fmla="*/ 5987256 h 6857999"/>
              <a:gd name="connsiteX1643" fmla="*/ 2832629 w 4070350"/>
              <a:gd name="connsiteY1643" fmla="*/ 5986463 h 6857999"/>
              <a:gd name="connsiteX1644" fmla="*/ 2830513 w 4070350"/>
              <a:gd name="connsiteY1644" fmla="*/ 5985404 h 6857999"/>
              <a:gd name="connsiteX1645" fmla="*/ 2828661 w 4070350"/>
              <a:gd name="connsiteY1645" fmla="*/ 5984081 h 6857999"/>
              <a:gd name="connsiteX1646" fmla="*/ 2827073 w 4070350"/>
              <a:gd name="connsiteY1646" fmla="*/ 5982494 h 6857999"/>
              <a:gd name="connsiteX1647" fmla="*/ 2825221 w 4070350"/>
              <a:gd name="connsiteY1647" fmla="*/ 5980377 h 6857999"/>
              <a:gd name="connsiteX1648" fmla="*/ 2823369 w 4070350"/>
              <a:gd name="connsiteY1648" fmla="*/ 5978261 h 6857999"/>
              <a:gd name="connsiteX1649" fmla="*/ 2822046 w 4070350"/>
              <a:gd name="connsiteY1649" fmla="*/ 5975879 h 6857999"/>
              <a:gd name="connsiteX1650" fmla="*/ 2820194 w 4070350"/>
              <a:gd name="connsiteY1650" fmla="*/ 5972969 h 6857999"/>
              <a:gd name="connsiteX1651" fmla="*/ 2818606 w 4070350"/>
              <a:gd name="connsiteY1651" fmla="*/ 5969794 h 6857999"/>
              <a:gd name="connsiteX1652" fmla="*/ 2817019 w 4070350"/>
              <a:gd name="connsiteY1652" fmla="*/ 5966090 h 6857999"/>
              <a:gd name="connsiteX1653" fmla="*/ 2814108 w 4070350"/>
              <a:gd name="connsiteY1653" fmla="*/ 5958152 h 6857999"/>
              <a:gd name="connsiteX1654" fmla="*/ 2809875 w 4070350"/>
              <a:gd name="connsiteY1654" fmla="*/ 5965561 h 6857999"/>
              <a:gd name="connsiteX1655" fmla="*/ 2805377 w 4070350"/>
              <a:gd name="connsiteY1655" fmla="*/ 5972440 h 6857999"/>
              <a:gd name="connsiteX1656" fmla="*/ 2800879 w 4070350"/>
              <a:gd name="connsiteY1656" fmla="*/ 5978525 h 6857999"/>
              <a:gd name="connsiteX1657" fmla="*/ 2796381 w 4070350"/>
              <a:gd name="connsiteY1657" fmla="*/ 5984081 h 6857999"/>
              <a:gd name="connsiteX1658" fmla="*/ 2791619 w 4070350"/>
              <a:gd name="connsiteY1658" fmla="*/ 5988844 h 6857999"/>
              <a:gd name="connsiteX1659" fmla="*/ 2786856 w 4070350"/>
              <a:gd name="connsiteY1659" fmla="*/ 5993077 h 6857999"/>
              <a:gd name="connsiteX1660" fmla="*/ 2782094 w 4070350"/>
              <a:gd name="connsiteY1660" fmla="*/ 5997046 h 6857999"/>
              <a:gd name="connsiteX1661" fmla="*/ 2777331 w 4070350"/>
              <a:gd name="connsiteY1661" fmla="*/ 5999956 h 6857999"/>
              <a:gd name="connsiteX1662" fmla="*/ 2772304 w 4070350"/>
              <a:gd name="connsiteY1662" fmla="*/ 6002602 h 6857999"/>
              <a:gd name="connsiteX1663" fmla="*/ 2767277 w 4070350"/>
              <a:gd name="connsiteY1663" fmla="*/ 6004719 h 6857999"/>
              <a:gd name="connsiteX1664" fmla="*/ 2762250 w 4070350"/>
              <a:gd name="connsiteY1664" fmla="*/ 6006571 h 6857999"/>
              <a:gd name="connsiteX1665" fmla="*/ 2757223 w 4070350"/>
              <a:gd name="connsiteY1665" fmla="*/ 6008159 h 6857999"/>
              <a:gd name="connsiteX1666" fmla="*/ 2751931 w 4070350"/>
              <a:gd name="connsiteY1666" fmla="*/ 6008952 h 6857999"/>
              <a:gd name="connsiteX1667" fmla="*/ 2746904 w 4070350"/>
              <a:gd name="connsiteY1667" fmla="*/ 6009746 h 6857999"/>
              <a:gd name="connsiteX1668" fmla="*/ 2741613 w 4070350"/>
              <a:gd name="connsiteY1668" fmla="*/ 6010011 h 6857999"/>
              <a:gd name="connsiteX1669" fmla="*/ 2736321 w 4070350"/>
              <a:gd name="connsiteY1669" fmla="*/ 6010011 h 6857999"/>
              <a:gd name="connsiteX1670" fmla="*/ 2731294 w 4070350"/>
              <a:gd name="connsiteY1670" fmla="*/ 6009746 h 6857999"/>
              <a:gd name="connsiteX1671" fmla="*/ 2725738 w 4070350"/>
              <a:gd name="connsiteY1671" fmla="*/ 6009217 h 6857999"/>
              <a:gd name="connsiteX1672" fmla="*/ 2720711 w 4070350"/>
              <a:gd name="connsiteY1672" fmla="*/ 6008423 h 6857999"/>
              <a:gd name="connsiteX1673" fmla="*/ 2715154 w 4070350"/>
              <a:gd name="connsiteY1673" fmla="*/ 6007629 h 6857999"/>
              <a:gd name="connsiteX1674" fmla="*/ 2704306 w 4070350"/>
              <a:gd name="connsiteY1674" fmla="*/ 6005513 h 6857999"/>
              <a:gd name="connsiteX1675" fmla="*/ 2693458 w 4070350"/>
              <a:gd name="connsiteY1675" fmla="*/ 6002602 h 6857999"/>
              <a:gd name="connsiteX1676" fmla="*/ 2672027 w 4070350"/>
              <a:gd name="connsiteY1676" fmla="*/ 5997575 h 6857999"/>
              <a:gd name="connsiteX1677" fmla="*/ 2661179 w 4070350"/>
              <a:gd name="connsiteY1677" fmla="*/ 5995459 h 6857999"/>
              <a:gd name="connsiteX1678" fmla="*/ 2650596 w 4070350"/>
              <a:gd name="connsiteY1678" fmla="*/ 5993606 h 6857999"/>
              <a:gd name="connsiteX1679" fmla="*/ 2644775 w 4070350"/>
              <a:gd name="connsiteY1679" fmla="*/ 5976144 h 6857999"/>
              <a:gd name="connsiteX1680" fmla="*/ 2638954 w 4070350"/>
              <a:gd name="connsiteY1680" fmla="*/ 5958681 h 6857999"/>
              <a:gd name="connsiteX1681" fmla="*/ 2626783 w 4070350"/>
              <a:gd name="connsiteY1681" fmla="*/ 5924286 h 6857999"/>
              <a:gd name="connsiteX1682" fmla="*/ 2620698 w 4070350"/>
              <a:gd name="connsiteY1682" fmla="*/ 5906823 h 6857999"/>
              <a:gd name="connsiteX1683" fmla="*/ 2614613 w 4070350"/>
              <a:gd name="connsiteY1683" fmla="*/ 5889625 h 6857999"/>
              <a:gd name="connsiteX1684" fmla="*/ 2609321 w 4070350"/>
              <a:gd name="connsiteY1684" fmla="*/ 5872163 h 6857999"/>
              <a:gd name="connsiteX1685" fmla="*/ 2603765 w 4070350"/>
              <a:gd name="connsiteY1685" fmla="*/ 5854171 h 6857999"/>
              <a:gd name="connsiteX1686" fmla="*/ 2599267 w 4070350"/>
              <a:gd name="connsiteY1686" fmla="*/ 5836444 h 6857999"/>
              <a:gd name="connsiteX1687" fmla="*/ 2595033 w 4070350"/>
              <a:gd name="connsiteY1687" fmla="*/ 5818717 h 6857999"/>
              <a:gd name="connsiteX1688" fmla="*/ 2593181 w 4070350"/>
              <a:gd name="connsiteY1688" fmla="*/ 5809456 h 6857999"/>
              <a:gd name="connsiteX1689" fmla="*/ 2591858 w 4070350"/>
              <a:gd name="connsiteY1689" fmla="*/ 5800196 h 6857999"/>
              <a:gd name="connsiteX1690" fmla="*/ 2590271 w 4070350"/>
              <a:gd name="connsiteY1690" fmla="*/ 5790936 h 6857999"/>
              <a:gd name="connsiteX1691" fmla="*/ 2588948 w 4070350"/>
              <a:gd name="connsiteY1691" fmla="*/ 5781675 h 6857999"/>
              <a:gd name="connsiteX1692" fmla="*/ 2587890 w 4070350"/>
              <a:gd name="connsiteY1692" fmla="*/ 5772150 h 6857999"/>
              <a:gd name="connsiteX1693" fmla="*/ 2587361 w 4070350"/>
              <a:gd name="connsiteY1693" fmla="*/ 5762625 h 6857999"/>
              <a:gd name="connsiteX1694" fmla="*/ 2586567 w 4070350"/>
              <a:gd name="connsiteY1694" fmla="*/ 5752836 h 6857999"/>
              <a:gd name="connsiteX1695" fmla="*/ 2586567 w 4070350"/>
              <a:gd name="connsiteY1695" fmla="*/ 5743311 h 6857999"/>
              <a:gd name="connsiteX1696" fmla="*/ 2586567 w 4070350"/>
              <a:gd name="connsiteY1696" fmla="*/ 5733256 h 6857999"/>
              <a:gd name="connsiteX1697" fmla="*/ 2586831 w 4070350"/>
              <a:gd name="connsiteY1697" fmla="*/ 5723467 h 6857999"/>
              <a:gd name="connsiteX1698" fmla="*/ 2587625 w 4070350"/>
              <a:gd name="connsiteY1698" fmla="*/ 5713413 h 6857999"/>
              <a:gd name="connsiteX1699" fmla="*/ 2588683 w 4070350"/>
              <a:gd name="connsiteY1699" fmla="*/ 5703094 h 6857999"/>
              <a:gd name="connsiteX1700" fmla="*/ 2586567 w 4070350"/>
              <a:gd name="connsiteY1700" fmla="*/ 5699125 h 6857999"/>
              <a:gd name="connsiteX1701" fmla="*/ 2584979 w 4070350"/>
              <a:gd name="connsiteY1701" fmla="*/ 5695686 h 6857999"/>
              <a:gd name="connsiteX1702" fmla="*/ 2583656 w 4070350"/>
              <a:gd name="connsiteY1702" fmla="*/ 5691717 h 6857999"/>
              <a:gd name="connsiteX1703" fmla="*/ 2582333 w 4070350"/>
              <a:gd name="connsiteY1703" fmla="*/ 5687484 h 6857999"/>
              <a:gd name="connsiteX1704" fmla="*/ 2581275 w 4070350"/>
              <a:gd name="connsiteY1704" fmla="*/ 5683250 h 6857999"/>
              <a:gd name="connsiteX1705" fmla="*/ 2580217 w 4070350"/>
              <a:gd name="connsiteY1705" fmla="*/ 5679017 h 6857999"/>
              <a:gd name="connsiteX1706" fmla="*/ 2579158 w 4070350"/>
              <a:gd name="connsiteY1706" fmla="*/ 5670286 h 6857999"/>
              <a:gd name="connsiteX1707" fmla="*/ 2578629 w 4070350"/>
              <a:gd name="connsiteY1707" fmla="*/ 5661290 h 6857999"/>
              <a:gd name="connsiteX1708" fmla="*/ 2577836 w 4070350"/>
              <a:gd name="connsiteY1708" fmla="*/ 5652029 h 6857999"/>
              <a:gd name="connsiteX1709" fmla="*/ 2577306 w 4070350"/>
              <a:gd name="connsiteY1709" fmla="*/ 5633773 h 6857999"/>
              <a:gd name="connsiteX1710" fmla="*/ 2576777 w 4070350"/>
              <a:gd name="connsiteY1710" fmla="*/ 5624777 h 6857999"/>
              <a:gd name="connsiteX1711" fmla="*/ 2575719 w 4070350"/>
              <a:gd name="connsiteY1711" fmla="*/ 5615517 h 6857999"/>
              <a:gd name="connsiteX1712" fmla="*/ 2574396 w 4070350"/>
              <a:gd name="connsiteY1712" fmla="*/ 5606786 h 6857999"/>
              <a:gd name="connsiteX1713" fmla="*/ 2573338 w 4070350"/>
              <a:gd name="connsiteY1713" fmla="*/ 5602552 h 6857999"/>
              <a:gd name="connsiteX1714" fmla="*/ 2572279 w 4070350"/>
              <a:gd name="connsiteY1714" fmla="*/ 5598848 h 6857999"/>
              <a:gd name="connsiteX1715" fmla="*/ 2570692 w 4070350"/>
              <a:gd name="connsiteY1715" fmla="*/ 5594615 h 6857999"/>
              <a:gd name="connsiteX1716" fmla="*/ 2569104 w 4070350"/>
              <a:gd name="connsiteY1716" fmla="*/ 5590646 h 6857999"/>
              <a:gd name="connsiteX1717" fmla="*/ 2567252 w 4070350"/>
              <a:gd name="connsiteY1717" fmla="*/ 5586942 h 6857999"/>
              <a:gd name="connsiteX1718" fmla="*/ 2564871 w 4070350"/>
              <a:gd name="connsiteY1718" fmla="*/ 5583238 h 6857999"/>
              <a:gd name="connsiteX1719" fmla="*/ 2562490 w 4070350"/>
              <a:gd name="connsiteY1719" fmla="*/ 5579798 h 6857999"/>
              <a:gd name="connsiteX1720" fmla="*/ 2559844 w 4070350"/>
              <a:gd name="connsiteY1720" fmla="*/ 5576359 h 6857999"/>
              <a:gd name="connsiteX1721" fmla="*/ 2556669 w 4070350"/>
              <a:gd name="connsiteY1721" fmla="*/ 5573184 h 6857999"/>
              <a:gd name="connsiteX1722" fmla="*/ 2553229 w 4070350"/>
              <a:gd name="connsiteY1722" fmla="*/ 5570009 h 6857999"/>
              <a:gd name="connsiteX1723" fmla="*/ 2552171 w 4070350"/>
              <a:gd name="connsiteY1723" fmla="*/ 5634038 h 6857999"/>
              <a:gd name="connsiteX1724" fmla="*/ 2551377 w 4070350"/>
              <a:gd name="connsiteY1724" fmla="*/ 5665788 h 6857999"/>
              <a:gd name="connsiteX1725" fmla="*/ 2550583 w 4070350"/>
              <a:gd name="connsiteY1725" fmla="*/ 5697802 h 6857999"/>
              <a:gd name="connsiteX1726" fmla="*/ 2549261 w 4070350"/>
              <a:gd name="connsiteY1726" fmla="*/ 5729288 h 6857999"/>
              <a:gd name="connsiteX1727" fmla="*/ 2547673 w 4070350"/>
              <a:gd name="connsiteY1727" fmla="*/ 5761038 h 6857999"/>
              <a:gd name="connsiteX1728" fmla="*/ 2546350 w 4070350"/>
              <a:gd name="connsiteY1728" fmla="*/ 5792788 h 6857999"/>
              <a:gd name="connsiteX1729" fmla="*/ 2544233 w 4070350"/>
              <a:gd name="connsiteY1729" fmla="*/ 5824538 h 6857999"/>
              <a:gd name="connsiteX1730" fmla="*/ 2541588 w 4070350"/>
              <a:gd name="connsiteY1730" fmla="*/ 5856023 h 6857999"/>
              <a:gd name="connsiteX1731" fmla="*/ 2538942 w 4070350"/>
              <a:gd name="connsiteY1731" fmla="*/ 5887509 h 6857999"/>
              <a:gd name="connsiteX1732" fmla="*/ 2536031 w 4070350"/>
              <a:gd name="connsiteY1732" fmla="*/ 5919259 h 6857999"/>
              <a:gd name="connsiteX1733" fmla="*/ 2532592 w 4070350"/>
              <a:gd name="connsiteY1733" fmla="*/ 5950479 h 6857999"/>
              <a:gd name="connsiteX1734" fmla="*/ 2528623 w 4070350"/>
              <a:gd name="connsiteY1734" fmla="*/ 5981965 h 6857999"/>
              <a:gd name="connsiteX1735" fmla="*/ 2524125 w 4070350"/>
              <a:gd name="connsiteY1735" fmla="*/ 6013186 h 6857999"/>
              <a:gd name="connsiteX1736" fmla="*/ 2519363 w 4070350"/>
              <a:gd name="connsiteY1736" fmla="*/ 6044406 h 6857999"/>
              <a:gd name="connsiteX1737" fmla="*/ 2514071 w 4070350"/>
              <a:gd name="connsiteY1737" fmla="*/ 6075627 h 6857999"/>
              <a:gd name="connsiteX1738" fmla="*/ 2513013 w 4070350"/>
              <a:gd name="connsiteY1738" fmla="*/ 6092296 h 6857999"/>
              <a:gd name="connsiteX1739" fmla="*/ 2511954 w 4070350"/>
              <a:gd name="connsiteY1739" fmla="*/ 6108965 h 6857999"/>
              <a:gd name="connsiteX1740" fmla="*/ 2510102 w 4070350"/>
              <a:gd name="connsiteY1740" fmla="*/ 6125104 h 6857999"/>
              <a:gd name="connsiteX1741" fmla="*/ 2507721 w 4070350"/>
              <a:gd name="connsiteY1741" fmla="*/ 6141509 h 6857999"/>
              <a:gd name="connsiteX1742" fmla="*/ 2504811 w 4070350"/>
              <a:gd name="connsiteY1742" fmla="*/ 6157384 h 6857999"/>
              <a:gd name="connsiteX1743" fmla="*/ 2501900 w 4070350"/>
              <a:gd name="connsiteY1743" fmla="*/ 6173523 h 6857999"/>
              <a:gd name="connsiteX1744" fmla="*/ 2498461 w 4070350"/>
              <a:gd name="connsiteY1744" fmla="*/ 6189134 h 6857999"/>
              <a:gd name="connsiteX1745" fmla="*/ 2495286 w 4070350"/>
              <a:gd name="connsiteY1745" fmla="*/ 6204744 h 6857999"/>
              <a:gd name="connsiteX1746" fmla="*/ 2491317 w 4070350"/>
              <a:gd name="connsiteY1746" fmla="*/ 6220619 h 6857999"/>
              <a:gd name="connsiteX1747" fmla="*/ 2487348 w 4070350"/>
              <a:gd name="connsiteY1747" fmla="*/ 6236229 h 6857999"/>
              <a:gd name="connsiteX1748" fmla="*/ 2479675 w 4070350"/>
              <a:gd name="connsiteY1748" fmla="*/ 6267186 h 6857999"/>
              <a:gd name="connsiteX1749" fmla="*/ 2471473 w 4070350"/>
              <a:gd name="connsiteY1749" fmla="*/ 6298406 h 6857999"/>
              <a:gd name="connsiteX1750" fmla="*/ 2463536 w 4070350"/>
              <a:gd name="connsiteY1750" fmla="*/ 6329363 h 6857999"/>
              <a:gd name="connsiteX1751" fmla="*/ 2463271 w 4070350"/>
              <a:gd name="connsiteY1751" fmla="*/ 6336771 h 6857999"/>
              <a:gd name="connsiteX1752" fmla="*/ 2462742 w 4070350"/>
              <a:gd name="connsiteY1752" fmla="*/ 6343650 h 6857999"/>
              <a:gd name="connsiteX1753" fmla="*/ 2461154 w 4070350"/>
              <a:gd name="connsiteY1753" fmla="*/ 6350265 h 6857999"/>
              <a:gd name="connsiteX1754" fmla="*/ 2459567 w 4070350"/>
              <a:gd name="connsiteY1754" fmla="*/ 6356615 h 6857999"/>
              <a:gd name="connsiteX1755" fmla="*/ 2457186 w 4070350"/>
              <a:gd name="connsiteY1755" fmla="*/ 6362700 h 6857999"/>
              <a:gd name="connsiteX1756" fmla="*/ 2454804 w 4070350"/>
              <a:gd name="connsiteY1756" fmla="*/ 6368256 h 6857999"/>
              <a:gd name="connsiteX1757" fmla="*/ 2451894 w 4070350"/>
              <a:gd name="connsiteY1757" fmla="*/ 6374077 h 6857999"/>
              <a:gd name="connsiteX1758" fmla="*/ 2448454 w 4070350"/>
              <a:gd name="connsiteY1758" fmla="*/ 6379898 h 6857999"/>
              <a:gd name="connsiteX1759" fmla="*/ 2446338 w 4070350"/>
              <a:gd name="connsiteY1759" fmla="*/ 6382015 h 6857999"/>
              <a:gd name="connsiteX1760" fmla="*/ 2443956 w 4070350"/>
              <a:gd name="connsiteY1760" fmla="*/ 6384396 h 6857999"/>
              <a:gd name="connsiteX1761" fmla="*/ 2439988 w 4070350"/>
              <a:gd name="connsiteY1761" fmla="*/ 6389159 h 6857999"/>
              <a:gd name="connsiteX1762" fmla="*/ 2436019 w 4070350"/>
              <a:gd name="connsiteY1762" fmla="*/ 6394979 h 6857999"/>
              <a:gd name="connsiteX1763" fmla="*/ 2432579 w 4070350"/>
              <a:gd name="connsiteY1763" fmla="*/ 6400536 h 6857999"/>
              <a:gd name="connsiteX1764" fmla="*/ 2429140 w 4070350"/>
              <a:gd name="connsiteY1764" fmla="*/ 6406621 h 6857999"/>
              <a:gd name="connsiteX1765" fmla="*/ 2426229 w 4070350"/>
              <a:gd name="connsiteY1765" fmla="*/ 6412971 h 6857999"/>
              <a:gd name="connsiteX1766" fmla="*/ 2419879 w 4070350"/>
              <a:gd name="connsiteY1766" fmla="*/ 6425671 h 6857999"/>
              <a:gd name="connsiteX1767" fmla="*/ 2416440 w 4070350"/>
              <a:gd name="connsiteY1767" fmla="*/ 6432021 h 6857999"/>
              <a:gd name="connsiteX1768" fmla="*/ 2413265 w 4070350"/>
              <a:gd name="connsiteY1768" fmla="*/ 6437842 h 6857999"/>
              <a:gd name="connsiteX1769" fmla="*/ 2409296 w 4070350"/>
              <a:gd name="connsiteY1769" fmla="*/ 6443398 h 6857999"/>
              <a:gd name="connsiteX1770" fmla="*/ 2405327 w 4070350"/>
              <a:gd name="connsiteY1770" fmla="*/ 6448954 h 6857999"/>
              <a:gd name="connsiteX1771" fmla="*/ 2401094 w 4070350"/>
              <a:gd name="connsiteY1771" fmla="*/ 6453452 h 6857999"/>
              <a:gd name="connsiteX1772" fmla="*/ 2398977 w 4070350"/>
              <a:gd name="connsiteY1772" fmla="*/ 6455834 h 6857999"/>
              <a:gd name="connsiteX1773" fmla="*/ 2396596 w 4070350"/>
              <a:gd name="connsiteY1773" fmla="*/ 6457686 h 6857999"/>
              <a:gd name="connsiteX1774" fmla="*/ 2393950 w 4070350"/>
              <a:gd name="connsiteY1774" fmla="*/ 6459538 h 6857999"/>
              <a:gd name="connsiteX1775" fmla="*/ 2391040 w 4070350"/>
              <a:gd name="connsiteY1775" fmla="*/ 6461390 h 6857999"/>
              <a:gd name="connsiteX1776" fmla="*/ 2388394 w 4070350"/>
              <a:gd name="connsiteY1776" fmla="*/ 6462448 h 6857999"/>
              <a:gd name="connsiteX1777" fmla="*/ 2385483 w 4070350"/>
              <a:gd name="connsiteY1777" fmla="*/ 6464036 h 6857999"/>
              <a:gd name="connsiteX1778" fmla="*/ 2383102 w 4070350"/>
              <a:gd name="connsiteY1778" fmla="*/ 6472238 h 6857999"/>
              <a:gd name="connsiteX1779" fmla="*/ 2380192 w 4070350"/>
              <a:gd name="connsiteY1779" fmla="*/ 6479911 h 6857999"/>
              <a:gd name="connsiteX1780" fmla="*/ 2377281 w 4070350"/>
              <a:gd name="connsiteY1780" fmla="*/ 6486525 h 6857999"/>
              <a:gd name="connsiteX1781" fmla="*/ 2373577 w 4070350"/>
              <a:gd name="connsiteY1781" fmla="*/ 6492875 h 6857999"/>
              <a:gd name="connsiteX1782" fmla="*/ 2370138 w 4070350"/>
              <a:gd name="connsiteY1782" fmla="*/ 6498431 h 6857999"/>
              <a:gd name="connsiteX1783" fmla="*/ 2366169 w 4070350"/>
              <a:gd name="connsiteY1783" fmla="*/ 6503459 h 6857999"/>
              <a:gd name="connsiteX1784" fmla="*/ 2361936 w 4070350"/>
              <a:gd name="connsiteY1784" fmla="*/ 6507956 h 6857999"/>
              <a:gd name="connsiteX1785" fmla="*/ 2357438 w 4070350"/>
              <a:gd name="connsiteY1785" fmla="*/ 6511925 h 6857999"/>
              <a:gd name="connsiteX1786" fmla="*/ 2352675 w 4070350"/>
              <a:gd name="connsiteY1786" fmla="*/ 6515365 h 6857999"/>
              <a:gd name="connsiteX1787" fmla="*/ 2347648 w 4070350"/>
              <a:gd name="connsiteY1787" fmla="*/ 6518275 h 6857999"/>
              <a:gd name="connsiteX1788" fmla="*/ 2342356 w 4070350"/>
              <a:gd name="connsiteY1788" fmla="*/ 6520656 h 6857999"/>
              <a:gd name="connsiteX1789" fmla="*/ 2336800 w 4070350"/>
              <a:gd name="connsiteY1789" fmla="*/ 6523038 h 6857999"/>
              <a:gd name="connsiteX1790" fmla="*/ 2331244 w 4070350"/>
              <a:gd name="connsiteY1790" fmla="*/ 6524890 h 6857999"/>
              <a:gd name="connsiteX1791" fmla="*/ 2325423 w 4070350"/>
              <a:gd name="connsiteY1791" fmla="*/ 6526742 h 6857999"/>
              <a:gd name="connsiteX1792" fmla="*/ 2319338 w 4070350"/>
              <a:gd name="connsiteY1792" fmla="*/ 6528329 h 6857999"/>
              <a:gd name="connsiteX1793" fmla="*/ 2313252 w 4070350"/>
              <a:gd name="connsiteY1793" fmla="*/ 6529388 h 6857999"/>
              <a:gd name="connsiteX1794" fmla="*/ 2302669 w 4070350"/>
              <a:gd name="connsiteY1794" fmla="*/ 6530975 h 6857999"/>
              <a:gd name="connsiteX1795" fmla="*/ 2292086 w 4070350"/>
              <a:gd name="connsiteY1795" fmla="*/ 6531769 h 6857999"/>
              <a:gd name="connsiteX1796" fmla="*/ 2281767 w 4070350"/>
              <a:gd name="connsiteY1796" fmla="*/ 6532563 h 6857999"/>
              <a:gd name="connsiteX1797" fmla="*/ 2271183 w 4070350"/>
              <a:gd name="connsiteY1797" fmla="*/ 6532563 h 6857999"/>
              <a:gd name="connsiteX1798" fmla="*/ 2260865 w 4070350"/>
              <a:gd name="connsiteY1798" fmla="*/ 6532298 h 6857999"/>
              <a:gd name="connsiteX1799" fmla="*/ 2250281 w 4070350"/>
              <a:gd name="connsiteY1799" fmla="*/ 6531504 h 6857999"/>
              <a:gd name="connsiteX1800" fmla="*/ 2239963 w 4070350"/>
              <a:gd name="connsiteY1800" fmla="*/ 6530446 h 6857999"/>
              <a:gd name="connsiteX1801" fmla="*/ 2229379 w 4070350"/>
              <a:gd name="connsiteY1801" fmla="*/ 6529123 h 6857999"/>
              <a:gd name="connsiteX1802" fmla="*/ 2208742 w 4070350"/>
              <a:gd name="connsiteY1802" fmla="*/ 6526213 h 6857999"/>
              <a:gd name="connsiteX1803" fmla="*/ 2188104 w 4070350"/>
              <a:gd name="connsiteY1803" fmla="*/ 6522773 h 6857999"/>
              <a:gd name="connsiteX1804" fmla="*/ 2167202 w 4070350"/>
              <a:gd name="connsiteY1804" fmla="*/ 6519334 h 6857999"/>
              <a:gd name="connsiteX1805" fmla="*/ 2157148 w 4070350"/>
              <a:gd name="connsiteY1805" fmla="*/ 6517746 h 6857999"/>
              <a:gd name="connsiteX1806" fmla="*/ 2146565 w 4070350"/>
              <a:gd name="connsiteY1806" fmla="*/ 6516423 h 6857999"/>
              <a:gd name="connsiteX1807" fmla="*/ 2140744 w 4070350"/>
              <a:gd name="connsiteY1807" fmla="*/ 6515365 h 6857999"/>
              <a:gd name="connsiteX1808" fmla="*/ 2135452 w 4070350"/>
              <a:gd name="connsiteY1808" fmla="*/ 6513777 h 6857999"/>
              <a:gd name="connsiteX1809" fmla="*/ 2130425 w 4070350"/>
              <a:gd name="connsiteY1809" fmla="*/ 6511661 h 6857999"/>
              <a:gd name="connsiteX1810" fmla="*/ 2125663 w 4070350"/>
              <a:gd name="connsiteY1810" fmla="*/ 6509279 h 6857999"/>
              <a:gd name="connsiteX1811" fmla="*/ 2121429 w 4070350"/>
              <a:gd name="connsiteY1811" fmla="*/ 6506104 h 6857999"/>
              <a:gd name="connsiteX1812" fmla="*/ 2117196 w 4070350"/>
              <a:gd name="connsiteY1812" fmla="*/ 6502665 h 6857999"/>
              <a:gd name="connsiteX1813" fmla="*/ 2113492 w 4070350"/>
              <a:gd name="connsiteY1813" fmla="*/ 6498431 h 6857999"/>
              <a:gd name="connsiteX1814" fmla="*/ 2110317 w 4070350"/>
              <a:gd name="connsiteY1814" fmla="*/ 6494198 h 6857999"/>
              <a:gd name="connsiteX1815" fmla="*/ 2106877 w 4070350"/>
              <a:gd name="connsiteY1815" fmla="*/ 6489436 h 6857999"/>
              <a:gd name="connsiteX1816" fmla="*/ 2104231 w 4070350"/>
              <a:gd name="connsiteY1816" fmla="*/ 6483879 h 6857999"/>
              <a:gd name="connsiteX1817" fmla="*/ 2101586 w 4070350"/>
              <a:gd name="connsiteY1817" fmla="*/ 6478588 h 6857999"/>
              <a:gd name="connsiteX1818" fmla="*/ 2099469 w 4070350"/>
              <a:gd name="connsiteY1818" fmla="*/ 6472502 h 6857999"/>
              <a:gd name="connsiteX1819" fmla="*/ 2097352 w 4070350"/>
              <a:gd name="connsiteY1819" fmla="*/ 6466417 h 6857999"/>
              <a:gd name="connsiteX1820" fmla="*/ 2095765 w 4070350"/>
              <a:gd name="connsiteY1820" fmla="*/ 6459802 h 6857999"/>
              <a:gd name="connsiteX1821" fmla="*/ 2094177 w 4070350"/>
              <a:gd name="connsiteY1821" fmla="*/ 6453188 h 6857999"/>
              <a:gd name="connsiteX1822" fmla="*/ 2093119 w 4070350"/>
              <a:gd name="connsiteY1822" fmla="*/ 6446309 h 6857999"/>
              <a:gd name="connsiteX1823" fmla="*/ 2089150 w 4070350"/>
              <a:gd name="connsiteY1823" fmla="*/ 6421967 h 6857999"/>
              <a:gd name="connsiteX1824" fmla="*/ 2085181 w 4070350"/>
              <a:gd name="connsiteY1824" fmla="*/ 6398154 h 6857999"/>
              <a:gd name="connsiteX1825" fmla="*/ 2076979 w 4070350"/>
              <a:gd name="connsiteY1825" fmla="*/ 6350265 h 6857999"/>
              <a:gd name="connsiteX1826" fmla="*/ 2069042 w 4070350"/>
              <a:gd name="connsiteY1826" fmla="*/ 6302640 h 6857999"/>
              <a:gd name="connsiteX1827" fmla="*/ 2065073 w 4070350"/>
              <a:gd name="connsiteY1827" fmla="*/ 6278563 h 6857999"/>
              <a:gd name="connsiteX1828" fmla="*/ 2061369 w 4070350"/>
              <a:gd name="connsiteY1828" fmla="*/ 6254750 h 6857999"/>
              <a:gd name="connsiteX1829" fmla="*/ 2058194 w 4070350"/>
              <a:gd name="connsiteY1829" fmla="*/ 6230409 h 6857999"/>
              <a:gd name="connsiteX1830" fmla="*/ 2055019 w 4070350"/>
              <a:gd name="connsiteY1830" fmla="*/ 6206331 h 6857999"/>
              <a:gd name="connsiteX1831" fmla="*/ 2052638 w 4070350"/>
              <a:gd name="connsiteY1831" fmla="*/ 6181990 h 6857999"/>
              <a:gd name="connsiteX1832" fmla="*/ 2050521 w 4070350"/>
              <a:gd name="connsiteY1832" fmla="*/ 6157648 h 6857999"/>
              <a:gd name="connsiteX1833" fmla="*/ 2049463 w 4070350"/>
              <a:gd name="connsiteY1833" fmla="*/ 6133306 h 6857999"/>
              <a:gd name="connsiteX1834" fmla="*/ 2048669 w 4070350"/>
              <a:gd name="connsiteY1834" fmla="*/ 6120871 h 6857999"/>
              <a:gd name="connsiteX1835" fmla="*/ 2048669 w 4070350"/>
              <a:gd name="connsiteY1835" fmla="*/ 6108700 h 6857999"/>
              <a:gd name="connsiteX1836" fmla="*/ 2048404 w 4070350"/>
              <a:gd name="connsiteY1836" fmla="*/ 6096265 h 6857999"/>
              <a:gd name="connsiteX1837" fmla="*/ 2048669 w 4070350"/>
              <a:gd name="connsiteY1837" fmla="*/ 6083829 h 6857999"/>
              <a:gd name="connsiteX1838" fmla="*/ 2048934 w 4070350"/>
              <a:gd name="connsiteY1838" fmla="*/ 6071129 h 6857999"/>
              <a:gd name="connsiteX1839" fmla="*/ 2049727 w 4070350"/>
              <a:gd name="connsiteY1839" fmla="*/ 6058694 h 6857999"/>
              <a:gd name="connsiteX1840" fmla="*/ 2037821 w 4070350"/>
              <a:gd name="connsiteY1840" fmla="*/ 6024827 h 6857999"/>
              <a:gd name="connsiteX1841" fmla="*/ 2013215 w 4070350"/>
              <a:gd name="connsiteY1841" fmla="*/ 6008159 h 6857999"/>
              <a:gd name="connsiteX1842" fmla="*/ 1986492 w 4070350"/>
              <a:gd name="connsiteY1842" fmla="*/ 6228027 h 6857999"/>
              <a:gd name="connsiteX1843" fmla="*/ 1987286 w 4070350"/>
              <a:gd name="connsiteY1843" fmla="*/ 6235700 h 6857999"/>
              <a:gd name="connsiteX1844" fmla="*/ 1987550 w 4070350"/>
              <a:gd name="connsiteY1844" fmla="*/ 6243109 h 6857999"/>
              <a:gd name="connsiteX1845" fmla="*/ 1987550 w 4070350"/>
              <a:gd name="connsiteY1845" fmla="*/ 6250781 h 6857999"/>
              <a:gd name="connsiteX1846" fmla="*/ 1987550 w 4070350"/>
              <a:gd name="connsiteY1846" fmla="*/ 6258190 h 6857999"/>
              <a:gd name="connsiteX1847" fmla="*/ 1987021 w 4070350"/>
              <a:gd name="connsiteY1847" fmla="*/ 6265598 h 6857999"/>
              <a:gd name="connsiteX1848" fmla="*/ 1986227 w 4070350"/>
              <a:gd name="connsiteY1848" fmla="*/ 6273006 h 6857999"/>
              <a:gd name="connsiteX1849" fmla="*/ 1984904 w 4070350"/>
              <a:gd name="connsiteY1849" fmla="*/ 6287559 h 6857999"/>
              <a:gd name="connsiteX1850" fmla="*/ 1982259 w 4070350"/>
              <a:gd name="connsiteY1850" fmla="*/ 6302375 h 6857999"/>
              <a:gd name="connsiteX1851" fmla="*/ 1979613 w 4070350"/>
              <a:gd name="connsiteY1851" fmla="*/ 6316663 h 6857999"/>
              <a:gd name="connsiteX1852" fmla="*/ 1974056 w 4070350"/>
              <a:gd name="connsiteY1852" fmla="*/ 6345767 h 6857999"/>
              <a:gd name="connsiteX1853" fmla="*/ 1974056 w 4070350"/>
              <a:gd name="connsiteY1853" fmla="*/ 6355556 h 6857999"/>
              <a:gd name="connsiteX1854" fmla="*/ 1972998 w 4070350"/>
              <a:gd name="connsiteY1854" fmla="*/ 6365346 h 6857999"/>
              <a:gd name="connsiteX1855" fmla="*/ 1971940 w 4070350"/>
              <a:gd name="connsiteY1855" fmla="*/ 6374606 h 6857999"/>
              <a:gd name="connsiteX1856" fmla="*/ 1970352 w 4070350"/>
              <a:gd name="connsiteY1856" fmla="*/ 6384131 h 6857999"/>
              <a:gd name="connsiteX1857" fmla="*/ 1968236 w 4070350"/>
              <a:gd name="connsiteY1857" fmla="*/ 6393127 h 6857999"/>
              <a:gd name="connsiteX1858" fmla="*/ 1965854 w 4070350"/>
              <a:gd name="connsiteY1858" fmla="*/ 6402123 h 6857999"/>
              <a:gd name="connsiteX1859" fmla="*/ 1962944 w 4070350"/>
              <a:gd name="connsiteY1859" fmla="*/ 6411119 h 6857999"/>
              <a:gd name="connsiteX1860" fmla="*/ 1960034 w 4070350"/>
              <a:gd name="connsiteY1860" fmla="*/ 6419850 h 6857999"/>
              <a:gd name="connsiteX1861" fmla="*/ 1953948 w 4070350"/>
              <a:gd name="connsiteY1861" fmla="*/ 6438106 h 6857999"/>
              <a:gd name="connsiteX1862" fmla="*/ 1951303 w 4070350"/>
              <a:gd name="connsiteY1862" fmla="*/ 6446838 h 6857999"/>
              <a:gd name="connsiteX1863" fmla="*/ 1948656 w 4070350"/>
              <a:gd name="connsiteY1863" fmla="*/ 6456098 h 6857999"/>
              <a:gd name="connsiteX1864" fmla="*/ 1945746 w 4070350"/>
              <a:gd name="connsiteY1864" fmla="*/ 6465094 h 6857999"/>
              <a:gd name="connsiteX1865" fmla="*/ 1943894 w 4070350"/>
              <a:gd name="connsiteY1865" fmla="*/ 6474619 h 6857999"/>
              <a:gd name="connsiteX1866" fmla="*/ 1942042 w 4070350"/>
              <a:gd name="connsiteY1866" fmla="*/ 6484144 h 6857999"/>
              <a:gd name="connsiteX1867" fmla="*/ 1940719 w 4070350"/>
              <a:gd name="connsiteY1867" fmla="*/ 6494198 h 6857999"/>
              <a:gd name="connsiteX1868" fmla="*/ 1940190 w 4070350"/>
              <a:gd name="connsiteY1868" fmla="*/ 6496315 h 6857999"/>
              <a:gd name="connsiteX1869" fmla="*/ 1939661 w 4070350"/>
              <a:gd name="connsiteY1869" fmla="*/ 6498167 h 6857999"/>
              <a:gd name="connsiteX1870" fmla="*/ 1938602 w 4070350"/>
              <a:gd name="connsiteY1870" fmla="*/ 6500548 h 6857999"/>
              <a:gd name="connsiteX1871" fmla="*/ 1937544 w 4070350"/>
              <a:gd name="connsiteY1871" fmla="*/ 6502665 h 6857999"/>
              <a:gd name="connsiteX1872" fmla="*/ 1934370 w 4070350"/>
              <a:gd name="connsiteY1872" fmla="*/ 6507427 h 6857999"/>
              <a:gd name="connsiteX1873" fmla="*/ 1930400 w 4070350"/>
              <a:gd name="connsiteY1873" fmla="*/ 6512454 h 6857999"/>
              <a:gd name="connsiteX1874" fmla="*/ 1925638 w 4070350"/>
              <a:gd name="connsiteY1874" fmla="*/ 6517746 h 6857999"/>
              <a:gd name="connsiteX1875" fmla="*/ 1920611 w 4070350"/>
              <a:gd name="connsiteY1875" fmla="*/ 6522773 h 6857999"/>
              <a:gd name="connsiteX1876" fmla="*/ 1914526 w 4070350"/>
              <a:gd name="connsiteY1876" fmla="*/ 6528065 h 6857999"/>
              <a:gd name="connsiteX1877" fmla="*/ 1908440 w 4070350"/>
              <a:gd name="connsiteY1877" fmla="*/ 6533092 h 6857999"/>
              <a:gd name="connsiteX1878" fmla="*/ 1901825 w 4070350"/>
              <a:gd name="connsiteY1878" fmla="*/ 6538119 h 6857999"/>
              <a:gd name="connsiteX1879" fmla="*/ 1895211 w 4070350"/>
              <a:gd name="connsiteY1879" fmla="*/ 6543146 h 6857999"/>
              <a:gd name="connsiteX1880" fmla="*/ 1888596 w 4070350"/>
              <a:gd name="connsiteY1880" fmla="*/ 6547379 h 6857999"/>
              <a:gd name="connsiteX1881" fmla="*/ 1881981 w 4070350"/>
              <a:gd name="connsiteY1881" fmla="*/ 6551084 h 6857999"/>
              <a:gd name="connsiteX1882" fmla="*/ 1875631 w 4070350"/>
              <a:gd name="connsiteY1882" fmla="*/ 6554788 h 6857999"/>
              <a:gd name="connsiteX1883" fmla="*/ 1869546 w 4070350"/>
              <a:gd name="connsiteY1883" fmla="*/ 6557698 h 6857999"/>
              <a:gd name="connsiteX1884" fmla="*/ 1863990 w 4070350"/>
              <a:gd name="connsiteY1884" fmla="*/ 6559815 h 6857999"/>
              <a:gd name="connsiteX1885" fmla="*/ 1858963 w 4070350"/>
              <a:gd name="connsiteY1885" fmla="*/ 6561667 h 6857999"/>
              <a:gd name="connsiteX1886" fmla="*/ 1851025 w 4070350"/>
              <a:gd name="connsiteY1886" fmla="*/ 6563784 h 6857999"/>
              <a:gd name="connsiteX1887" fmla="*/ 1843088 w 4070350"/>
              <a:gd name="connsiteY1887" fmla="*/ 6566165 h 6857999"/>
              <a:gd name="connsiteX1888" fmla="*/ 1826420 w 4070350"/>
              <a:gd name="connsiteY1888" fmla="*/ 6571986 h 6857999"/>
              <a:gd name="connsiteX1889" fmla="*/ 1817952 w 4070350"/>
              <a:gd name="connsiteY1889" fmla="*/ 6574631 h 6857999"/>
              <a:gd name="connsiteX1890" fmla="*/ 1809486 w 4070350"/>
              <a:gd name="connsiteY1890" fmla="*/ 6577013 h 6857999"/>
              <a:gd name="connsiteX1891" fmla="*/ 1801019 w 4070350"/>
              <a:gd name="connsiteY1891" fmla="*/ 6579659 h 6857999"/>
              <a:gd name="connsiteX1892" fmla="*/ 1792288 w 4070350"/>
              <a:gd name="connsiteY1892" fmla="*/ 6581775 h 6857999"/>
              <a:gd name="connsiteX1893" fmla="*/ 1783821 w 4070350"/>
              <a:gd name="connsiteY1893" fmla="*/ 6583098 h 6857999"/>
              <a:gd name="connsiteX1894" fmla="*/ 1775090 w 4070350"/>
              <a:gd name="connsiteY1894" fmla="*/ 6584156 h 6857999"/>
              <a:gd name="connsiteX1895" fmla="*/ 1770856 w 4070350"/>
              <a:gd name="connsiteY1895" fmla="*/ 6584421 h 6857999"/>
              <a:gd name="connsiteX1896" fmla="*/ 1766359 w 4070350"/>
              <a:gd name="connsiteY1896" fmla="*/ 6584421 h 6857999"/>
              <a:gd name="connsiteX1897" fmla="*/ 1762125 w 4070350"/>
              <a:gd name="connsiteY1897" fmla="*/ 6584421 h 6857999"/>
              <a:gd name="connsiteX1898" fmla="*/ 1757892 w 4070350"/>
              <a:gd name="connsiteY1898" fmla="*/ 6583892 h 6857999"/>
              <a:gd name="connsiteX1899" fmla="*/ 1753394 w 4070350"/>
              <a:gd name="connsiteY1899" fmla="*/ 6583098 h 6857999"/>
              <a:gd name="connsiteX1900" fmla="*/ 1749161 w 4070350"/>
              <a:gd name="connsiteY1900" fmla="*/ 6582304 h 6857999"/>
              <a:gd name="connsiteX1901" fmla="*/ 1744663 w 4070350"/>
              <a:gd name="connsiteY1901" fmla="*/ 6581246 h 6857999"/>
              <a:gd name="connsiteX1902" fmla="*/ 1740430 w 4070350"/>
              <a:gd name="connsiteY1902" fmla="*/ 6579923 h 6857999"/>
              <a:gd name="connsiteX1903" fmla="*/ 1736196 w 4070350"/>
              <a:gd name="connsiteY1903" fmla="*/ 6578071 h 6857999"/>
              <a:gd name="connsiteX1904" fmla="*/ 1731698 w 4070350"/>
              <a:gd name="connsiteY1904" fmla="*/ 6576219 h 6857999"/>
              <a:gd name="connsiteX1905" fmla="*/ 1727465 w 4070350"/>
              <a:gd name="connsiteY1905" fmla="*/ 6573838 h 6857999"/>
              <a:gd name="connsiteX1906" fmla="*/ 1723231 w 4070350"/>
              <a:gd name="connsiteY1906" fmla="*/ 6571192 h 6857999"/>
              <a:gd name="connsiteX1907" fmla="*/ 1725613 w 4070350"/>
              <a:gd name="connsiteY1907" fmla="*/ 6562461 h 6857999"/>
              <a:gd name="connsiteX1908" fmla="*/ 1724554 w 4070350"/>
              <a:gd name="connsiteY1908" fmla="*/ 6561667 h 6857999"/>
              <a:gd name="connsiteX1909" fmla="*/ 1723496 w 4070350"/>
              <a:gd name="connsiteY1909" fmla="*/ 6566694 h 6857999"/>
              <a:gd name="connsiteX1910" fmla="*/ 1723231 w 4070350"/>
              <a:gd name="connsiteY1910" fmla="*/ 6571192 h 6857999"/>
              <a:gd name="connsiteX1911" fmla="*/ 1720850 w 4070350"/>
              <a:gd name="connsiteY1911" fmla="*/ 6568811 h 6857999"/>
              <a:gd name="connsiteX1912" fmla="*/ 1718204 w 4070350"/>
              <a:gd name="connsiteY1912" fmla="*/ 6566694 h 6857999"/>
              <a:gd name="connsiteX1913" fmla="*/ 1715559 w 4070350"/>
              <a:gd name="connsiteY1913" fmla="*/ 6564842 h 6857999"/>
              <a:gd name="connsiteX1914" fmla="*/ 1712913 w 4070350"/>
              <a:gd name="connsiteY1914" fmla="*/ 6563254 h 6857999"/>
              <a:gd name="connsiteX1915" fmla="*/ 1710267 w 4070350"/>
              <a:gd name="connsiteY1915" fmla="*/ 6561931 h 6857999"/>
              <a:gd name="connsiteX1916" fmla="*/ 1707621 w 4070350"/>
              <a:gd name="connsiteY1916" fmla="*/ 6561138 h 6857999"/>
              <a:gd name="connsiteX1917" fmla="*/ 1704711 w 4070350"/>
              <a:gd name="connsiteY1917" fmla="*/ 6560609 h 6857999"/>
              <a:gd name="connsiteX1918" fmla="*/ 1702065 w 4070350"/>
              <a:gd name="connsiteY1918" fmla="*/ 6560344 h 6857999"/>
              <a:gd name="connsiteX1919" fmla="*/ 1699419 w 4070350"/>
              <a:gd name="connsiteY1919" fmla="*/ 6559815 h 6857999"/>
              <a:gd name="connsiteX1920" fmla="*/ 1696773 w 4070350"/>
              <a:gd name="connsiteY1920" fmla="*/ 6559815 h 6857999"/>
              <a:gd name="connsiteX1921" fmla="*/ 1690953 w 4070350"/>
              <a:gd name="connsiteY1921" fmla="*/ 6560344 h 6857999"/>
              <a:gd name="connsiteX1922" fmla="*/ 1685131 w 4070350"/>
              <a:gd name="connsiteY1922" fmla="*/ 6561138 h 6857999"/>
              <a:gd name="connsiteX1923" fmla="*/ 1679575 w 4070350"/>
              <a:gd name="connsiteY1923" fmla="*/ 6561931 h 6857999"/>
              <a:gd name="connsiteX1924" fmla="*/ 1673754 w 4070350"/>
              <a:gd name="connsiteY1924" fmla="*/ 6562990 h 6857999"/>
              <a:gd name="connsiteX1925" fmla="*/ 1667934 w 4070350"/>
              <a:gd name="connsiteY1925" fmla="*/ 6563519 h 6857999"/>
              <a:gd name="connsiteX1926" fmla="*/ 1662377 w 4070350"/>
              <a:gd name="connsiteY1926" fmla="*/ 6563784 h 6857999"/>
              <a:gd name="connsiteX1927" fmla="*/ 1659467 w 4070350"/>
              <a:gd name="connsiteY1927" fmla="*/ 6563519 h 6857999"/>
              <a:gd name="connsiteX1928" fmla="*/ 1656821 w 4070350"/>
              <a:gd name="connsiteY1928" fmla="*/ 6563254 h 6857999"/>
              <a:gd name="connsiteX1929" fmla="*/ 1654176 w 4070350"/>
              <a:gd name="connsiteY1929" fmla="*/ 6562990 h 6857999"/>
              <a:gd name="connsiteX1930" fmla="*/ 1651529 w 4070350"/>
              <a:gd name="connsiteY1930" fmla="*/ 6561931 h 6857999"/>
              <a:gd name="connsiteX1931" fmla="*/ 1648619 w 4070350"/>
              <a:gd name="connsiteY1931" fmla="*/ 6560873 h 6857999"/>
              <a:gd name="connsiteX1932" fmla="*/ 1645973 w 4070350"/>
              <a:gd name="connsiteY1932" fmla="*/ 6559550 h 6857999"/>
              <a:gd name="connsiteX1933" fmla="*/ 1643592 w 4070350"/>
              <a:gd name="connsiteY1933" fmla="*/ 6557698 h 6857999"/>
              <a:gd name="connsiteX1934" fmla="*/ 1640946 w 4070350"/>
              <a:gd name="connsiteY1934" fmla="*/ 6556111 h 6857999"/>
              <a:gd name="connsiteX1935" fmla="*/ 1638565 w 4070350"/>
              <a:gd name="connsiteY1935" fmla="*/ 6553465 h 6857999"/>
              <a:gd name="connsiteX1936" fmla="*/ 1635919 w 4070350"/>
              <a:gd name="connsiteY1936" fmla="*/ 6550554 h 6857999"/>
              <a:gd name="connsiteX1937" fmla="*/ 1631950 w 4070350"/>
              <a:gd name="connsiteY1937" fmla="*/ 6545263 h 6857999"/>
              <a:gd name="connsiteX1938" fmla="*/ 1627717 w 4070350"/>
              <a:gd name="connsiteY1938" fmla="*/ 6539442 h 6857999"/>
              <a:gd name="connsiteX1939" fmla="*/ 1624013 w 4070350"/>
              <a:gd name="connsiteY1939" fmla="*/ 6533356 h 6857999"/>
              <a:gd name="connsiteX1940" fmla="*/ 1620838 w 4070350"/>
              <a:gd name="connsiteY1940" fmla="*/ 6527271 h 6857999"/>
              <a:gd name="connsiteX1941" fmla="*/ 1617927 w 4070350"/>
              <a:gd name="connsiteY1941" fmla="*/ 6520921 h 6857999"/>
              <a:gd name="connsiteX1942" fmla="*/ 1615281 w 4070350"/>
              <a:gd name="connsiteY1942" fmla="*/ 6514571 h 6857999"/>
              <a:gd name="connsiteX1943" fmla="*/ 1612900 w 4070350"/>
              <a:gd name="connsiteY1943" fmla="*/ 6508221 h 6857999"/>
              <a:gd name="connsiteX1944" fmla="*/ 1610784 w 4070350"/>
              <a:gd name="connsiteY1944" fmla="*/ 6501606 h 6857999"/>
              <a:gd name="connsiteX1945" fmla="*/ 1608931 w 4070350"/>
              <a:gd name="connsiteY1945" fmla="*/ 6494992 h 6857999"/>
              <a:gd name="connsiteX1946" fmla="*/ 1607344 w 4070350"/>
              <a:gd name="connsiteY1946" fmla="*/ 6488377 h 6857999"/>
              <a:gd name="connsiteX1947" fmla="*/ 1605756 w 4070350"/>
              <a:gd name="connsiteY1947" fmla="*/ 6481498 h 6857999"/>
              <a:gd name="connsiteX1948" fmla="*/ 1604699 w 4070350"/>
              <a:gd name="connsiteY1948" fmla="*/ 6474884 h 6857999"/>
              <a:gd name="connsiteX1949" fmla="*/ 1602581 w 4070350"/>
              <a:gd name="connsiteY1949" fmla="*/ 6460596 h 6857999"/>
              <a:gd name="connsiteX1950" fmla="*/ 1601259 w 4070350"/>
              <a:gd name="connsiteY1950" fmla="*/ 6446573 h 6857999"/>
              <a:gd name="connsiteX1951" fmla="*/ 1600200 w 4070350"/>
              <a:gd name="connsiteY1951" fmla="*/ 6432286 h 6857999"/>
              <a:gd name="connsiteX1952" fmla="*/ 1599142 w 4070350"/>
              <a:gd name="connsiteY1952" fmla="*/ 6417734 h 6857999"/>
              <a:gd name="connsiteX1953" fmla="*/ 1597819 w 4070350"/>
              <a:gd name="connsiteY1953" fmla="*/ 6388894 h 6857999"/>
              <a:gd name="connsiteX1954" fmla="*/ 1596496 w 4070350"/>
              <a:gd name="connsiteY1954" fmla="*/ 6374606 h 6857999"/>
              <a:gd name="connsiteX1955" fmla="*/ 1594909 w 4070350"/>
              <a:gd name="connsiteY1955" fmla="*/ 6360584 h 6857999"/>
              <a:gd name="connsiteX1956" fmla="*/ 1592792 w 4070350"/>
              <a:gd name="connsiteY1956" fmla="*/ 6346561 h 6857999"/>
              <a:gd name="connsiteX1957" fmla="*/ 1591734 w 4070350"/>
              <a:gd name="connsiteY1957" fmla="*/ 6339681 h 6857999"/>
              <a:gd name="connsiteX1958" fmla="*/ 1590146 w 4070350"/>
              <a:gd name="connsiteY1958" fmla="*/ 6333067 h 6857999"/>
              <a:gd name="connsiteX1959" fmla="*/ 1587765 w 4070350"/>
              <a:gd name="connsiteY1959" fmla="*/ 6321690 h 6857999"/>
              <a:gd name="connsiteX1960" fmla="*/ 1585648 w 4070350"/>
              <a:gd name="connsiteY1960" fmla="*/ 6310313 h 6857999"/>
              <a:gd name="connsiteX1961" fmla="*/ 1583796 w 4070350"/>
              <a:gd name="connsiteY1961" fmla="*/ 6298671 h 6857999"/>
              <a:gd name="connsiteX1962" fmla="*/ 1581944 w 4070350"/>
              <a:gd name="connsiteY1962" fmla="*/ 6287294 h 6857999"/>
              <a:gd name="connsiteX1963" fmla="*/ 1580886 w 4070350"/>
              <a:gd name="connsiteY1963" fmla="*/ 6275388 h 6857999"/>
              <a:gd name="connsiteX1964" fmla="*/ 1579827 w 4070350"/>
              <a:gd name="connsiteY1964" fmla="*/ 6263481 h 6857999"/>
              <a:gd name="connsiteX1965" fmla="*/ 1578240 w 4070350"/>
              <a:gd name="connsiteY1965" fmla="*/ 6239669 h 6857999"/>
              <a:gd name="connsiteX1966" fmla="*/ 1576917 w 4070350"/>
              <a:gd name="connsiteY1966" fmla="*/ 6215592 h 6857999"/>
              <a:gd name="connsiteX1967" fmla="*/ 1575594 w 4070350"/>
              <a:gd name="connsiteY1967" fmla="*/ 6191515 h 6857999"/>
              <a:gd name="connsiteX1968" fmla="*/ 1574536 w 4070350"/>
              <a:gd name="connsiteY1968" fmla="*/ 6167438 h 6857999"/>
              <a:gd name="connsiteX1969" fmla="*/ 1572948 w 4070350"/>
              <a:gd name="connsiteY1969" fmla="*/ 6143625 h 6857999"/>
              <a:gd name="connsiteX1970" fmla="*/ 1572684 w 4070350"/>
              <a:gd name="connsiteY1970" fmla="*/ 6093619 h 6857999"/>
              <a:gd name="connsiteX1971" fmla="*/ 1572684 w 4070350"/>
              <a:gd name="connsiteY1971" fmla="*/ 6043348 h 6857999"/>
              <a:gd name="connsiteX1972" fmla="*/ 1568450 w 4070350"/>
              <a:gd name="connsiteY1972" fmla="*/ 6038850 h 6857999"/>
              <a:gd name="connsiteX1973" fmla="*/ 1565275 w 4070350"/>
              <a:gd name="connsiteY1973" fmla="*/ 6034088 h 6857999"/>
              <a:gd name="connsiteX1974" fmla="*/ 1562365 w 4070350"/>
              <a:gd name="connsiteY1974" fmla="*/ 6029325 h 6857999"/>
              <a:gd name="connsiteX1975" fmla="*/ 1560248 w 4070350"/>
              <a:gd name="connsiteY1975" fmla="*/ 6024034 h 6857999"/>
              <a:gd name="connsiteX1976" fmla="*/ 1558926 w 4070350"/>
              <a:gd name="connsiteY1976" fmla="*/ 6019006 h 6857999"/>
              <a:gd name="connsiteX1977" fmla="*/ 1557867 w 4070350"/>
              <a:gd name="connsiteY1977" fmla="*/ 6013979 h 6857999"/>
              <a:gd name="connsiteX1978" fmla="*/ 1557338 w 4070350"/>
              <a:gd name="connsiteY1978" fmla="*/ 6008423 h 6857999"/>
              <a:gd name="connsiteX1979" fmla="*/ 1557074 w 4070350"/>
              <a:gd name="connsiteY1979" fmla="*/ 6002602 h 6857999"/>
              <a:gd name="connsiteX1980" fmla="*/ 1557074 w 4070350"/>
              <a:gd name="connsiteY1980" fmla="*/ 5997311 h 6857999"/>
              <a:gd name="connsiteX1981" fmla="*/ 1557338 w 4070350"/>
              <a:gd name="connsiteY1981" fmla="*/ 5991490 h 6857999"/>
              <a:gd name="connsiteX1982" fmla="*/ 1558131 w 4070350"/>
              <a:gd name="connsiteY1982" fmla="*/ 5980113 h 6857999"/>
              <a:gd name="connsiteX1983" fmla="*/ 1559190 w 4070350"/>
              <a:gd name="connsiteY1983" fmla="*/ 5968736 h 6857999"/>
              <a:gd name="connsiteX1984" fmla="*/ 1559984 w 4070350"/>
              <a:gd name="connsiteY1984" fmla="*/ 5957359 h 6857999"/>
              <a:gd name="connsiteX1985" fmla="*/ 1548871 w 4070350"/>
              <a:gd name="connsiteY1985" fmla="*/ 5889625 h 6857999"/>
              <a:gd name="connsiteX1986" fmla="*/ 1546490 w 4070350"/>
              <a:gd name="connsiteY1986" fmla="*/ 5882217 h 6857999"/>
              <a:gd name="connsiteX1987" fmla="*/ 1544109 w 4070350"/>
              <a:gd name="connsiteY1987" fmla="*/ 5875338 h 6857999"/>
              <a:gd name="connsiteX1988" fmla="*/ 1541992 w 4070350"/>
              <a:gd name="connsiteY1988" fmla="*/ 5868194 h 6857999"/>
              <a:gd name="connsiteX1989" fmla="*/ 1540140 w 4070350"/>
              <a:gd name="connsiteY1989" fmla="*/ 5861315 h 6857999"/>
              <a:gd name="connsiteX1990" fmla="*/ 1538552 w 4070350"/>
              <a:gd name="connsiteY1990" fmla="*/ 5853906 h 6857999"/>
              <a:gd name="connsiteX1991" fmla="*/ 1537494 w 4070350"/>
              <a:gd name="connsiteY1991" fmla="*/ 5846763 h 6857999"/>
              <a:gd name="connsiteX1992" fmla="*/ 1536171 w 4070350"/>
              <a:gd name="connsiteY1992" fmla="*/ 5839884 h 6857999"/>
              <a:gd name="connsiteX1993" fmla="*/ 1535377 w 4070350"/>
              <a:gd name="connsiteY1993" fmla="*/ 5832475 h 6857999"/>
              <a:gd name="connsiteX1994" fmla="*/ 1534054 w 4070350"/>
              <a:gd name="connsiteY1994" fmla="*/ 5817659 h 6857999"/>
              <a:gd name="connsiteX1995" fmla="*/ 1533525 w 4070350"/>
              <a:gd name="connsiteY1995" fmla="*/ 5803371 h 6857999"/>
              <a:gd name="connsiteX1996" fmla="*/ 1533261 w 4070350"/>
              <a:gd name="connsiteY1996" fmla="*/ 5788819 h 6857999"/>
              <a:gd name="connsiteX1997" fmla="*/ 1533261 w 4070350"/>
              <a:gd name="connsiteY1997" fmla="*/ 5774002 h 6857999"/>
              <a:gd name="connsiteX1998" fmla="*/ 1534054 w 4070350"/>
              <a:gd name="connsiteY1998" fmla="*/ 5744369 h 6857999"/>
              <a:gd name="connsiteX1999" fmla="*/ 1534584 w 4070350"/>
              <a:gd name="connsiteY1999" fmla="*/ 5715000 h 6857999"/>
              <a:gd name="connsiteX2000" fmla="*/ 1534848 w 4070350"/>
              <a:gd name="connsiteY2000" fmla="*/ 5700448 h 6857999"/>
              <a:gd name="connsiteX2001" fmla="*/ 1534584 w 4070350"/>
              <a:gd name="connsiteY2001" fmla="*/ 5685631 h 6857999"/>
              <a:gd name="connsiteX2002" fmla="*/ 1533790 w 4070350"/>
              <a:gd name="connsiteY2002" fmla="*/ 5671079 h 6857999"/>
              <a:gd name="connsiteX2003" fmla="*/ 1532467 w 4070350"/>
              <a:gd name="connsiteY2003" fmla="*/ 5656792 h 6857999"/>
              <a:gd name="connsiteX2004" fmla="*/ 1539611 w 4070350"/>
              <a:gd name="connsiteY2004" fmla="*/ 5650971 h 6857999"/>
              <a:gd name="connsiteX2005" fmla="*/ 1539081 w 4070350"/>
              <a:gd name="connsiteY2005" fmla="*/ 5649119 h 6857999"/>
              <a:gd name="connsiteX2006" fmla="*/ 1532467 w 4070350"/>
              <a:gd name="connsiteY2006" fmla="*/ 5656792 h 6857999"/>
              <a:gd name="connsiteX2007" fmla="*/ 1531145 w 4070350"/>
              <a:gd name="connsiteY2007" fmla="*/ 5654146 h 6857999"/>
              <a:gd name="connsiteX2008" fmla="*/ 1529821 w 4070350"/>
              <a:gd name="connsiteY2008" fmla="*/ 5651500 h 6857999"/>
              <a:gd name="connsiteX2009" fmla="*/ 1527969 w 4070350"/>
              <a:gd name="connsiteY2009" fmla="*/ 5646473 h 6857999"/>
              <a:gd name="connsiteX2010" fmla="*/ 1526646 w 4070350"/>
              <a:gd name="connsiteY2010" fmla="*/ 5640917 h 6857999"/>
              <a:gd name="connsiteX2011" fmla="*/ 1525588 w 4070350"/>
              <a:gd name="connsiteY2011" fmla="*/ 5635625 h 6857999"/>
              <a:gd name="connsiteX2012" fmla="*/ 1525059 w 4070350"/>
              <a:gd name="connsiteY2012" fmla="*/ 5629804 h 6857999"/>
              <a:gd name="connsiteX2013" fmla="*/ 1524794 w 4070350"/>
              <a:gd name="connsiteY2013" fmla="*/ 5623984 h 6857999"/>
              <a:gd name="connsiteX2014" fmla="*/ 1524001 w 4070350"/>
              <a:gd name="connsiteY2014" fmla="*/ 5612342 h 6857999"/>
              <a:gd name="connsiteX2015" fmla="*/ 1523471 w 4070350"/>
              <a:gd name="connsiteY2015" fmla="*/ 5600436 h 6857999"/>
              <a:gd name="connsiteX2016" fmla="*/ 1522942 w 4070350"/>
              <a:gd name="connsiteY2016" fmla="*/ 5594879 h 6857999"/>
              <a:gd name="connsiteX2017" fmla="*/ 1521884 w 4070350"/>
              <a:gd name="connsiteY2017" fmla="*/ 5589323 h 6857999"/>
              <a:gd name="connsiteX2018" fmla="*/ 1520825 w 4070350"/>
              <a:gd name="connsiteY2018" fmla="*/ 5584031 h 6857999"/>
              <a:gd name="connsiteX2019" fmla="*/ 1518709 w 4070350"/>
              <a:gd name="connsiteY2019" fmla="*/ 5578740 h 6857999"/>
              <a:gd name="connsiteX2020" fmla="*/ 1517386 w 4070350"/>
              <a:gd name="connsiteY2020" fmla="*/ 5576094 h 6857999"/>
              <a:gd name="connsiteX2021" fmla="*/ 1516327 w 4070350"/>
              <a:gd name="connsiteY2021" fmla="*/ 5573713 h 6857999"/>
              <a:gd name="connsiteX2022" fmla="*/ 1514740 w 4070350"/>
              <a:gd name="connsiteY2022" fmla="*/ 5571331 h 6857999"/>
              <a:gd name="connsiteX2023" fmla="*/ 1512888 w 4070350"/>
              <a:gd name="connsiteY2023" fmla="*/ 5569215 h 6857999"/>
              <a:gd name="connsiteX2024" fmla="*/ 1497542 w 4070350"/>
              <a:gd name="connsiteY2024" fmla="*/ 5720292 h 6857999"/>
              <a:gd name="connsiteX2025" fmla="*/ 1498071 w 4070350"/>
              <a:gd name="connsiteY2025" fmla="*/ 5735373 h 6857999"/>
              <a:gd name="connsiteX2026" fmla="*/ 1498071 w 4070350"/>
              <a:gd name="connsiteY2026" fmla="*/ 5750454 h 6857999"/>
              <a:gd name="connsiteX2027" fmla="*/ 1497542 w 4070350"/>
              <a:gd name="connsiteY2027" fmla="*/ 5765271 h 6857999"/>
              <a:gd name="connsiteX2028" fmla="*/ 1496484 w 4070350"/>
              <a:gd name="connsiteY2028" fmla="*/ 5780352 h 6857999"/>
              <a:gd name="connsiteX2029" fmla="*/ 1494896 w 4070350"/>
              <a:gd name="connsiteY2029" fmla="*/ 5795169 h 6857999"/>
              <a:gd name="connsiteX2030" fmla="*/ 1493044 w 4070350"/>
              <a:gd name="connsiteY2030" fmla="*/ 5809721 h 6857999"/>
              <a:gd name="connsiteX2031" fmla="*/ 1490927 w 4070350"/>
              <a:gd name="connsiteY2031" fmla="*/ 5824538 h 6857999"/>
              <a:gd name="connsiteX2032" fmla="*/ 1488811 w 4070350"/>
              <a:gd name="connsiteY2032" fmla="*/ 5838825 h 6857999"/>
              <a:gd name="connsiteX2033" fmla="*/ 1484048 w 4070350"/>
              <a:gd name="connsiteY2033" fmla="*/ 5868194 h 6857999"/>
              <a:gd name="connsiteX2034" fmla="*/ 1479286 w 4070350"/>
              <a:gd name="connsiteY2034" fmla="*/ 5897298 h 6857999"/>
              <a:gd name="connsiteX2035" fmla="*/ 1477434 w 4070350"/>
              <a:gd name="connsiteY2035" fmla="*/ 5912115 h 6857999"/>
              <a:gd name="connsiteX2036" fmla="*/ 1475581 w 4070350"/>
              <a:gd name="connsiteY2036" fmla="*/ 5926667 h 6857999"/>
              <a:gd name="connsiteX2037" fmla="*/ 1473994 w 4070350"/>
              <a:gd name="connsiteY2037" fmla="*/ 5941484 h 6857999"/>
              <a:gd name="connsiteX2038" fmla="*/ 1473200 w 4070350"/>
              <a:gd name="connsiteY2038" fmla="*/ 5956565 h 6857999"/>
              <a:gd name="connsiteX2039" fmla="*/ 1469496 w 4070350"/>
              <a:gd name="connsiteY2039" fmla="*/ 5981700 h 6857999"/>
              <a:gd name="connsiteX2040" fmla="*/ 1465792 w 4070350"/>
              <a:gd name="connsiteY2040" fmla="*/ 6006571 h 6857999"/>
              <a:gd name="connsiteX2041" fmla="*/ 1462088 w 4070350"/>
              <a:gd name="connsiteY2041" fmla="*/ 6031706 h 6857999"/>
              <a:gd name="connsiteX2042" fmla="*/ 1457325 w 4070350"/>
              <a:gd name="connsiteY2042" fmla="*/ 6056048 h 6857999"/>
              <a:gd name="connsiteX2043" fmla="*/ 1452563 w 4070350"/>
              <a:gd name="connsiteY2043" fmla="*/ 6080125 h 6857999"/>
              <a:gd name="connsiteX2044" fmla="*/ 1447536 w 4070350"/>
              <a:gd name="connsiteY2044" fmla="*/ 6104467 h 6857999"/>
              <a:gd name="connsiteX2045" fmla="*/ 1444361 w 4070350"/>
              <a:gd name="connsiteY2045" fmla="*/ 6116109 h 6857999"/>
              <a:gd name="connsiteX2046" fmla="*/ 1441451 w 4070350"/>
              <a:gd name="connsiteY2046" fmla="*/ 6128015 h 6857999"/>
              <a:gd name="connsiteX2047" fmla="*/ 1438011 w 4070350"/>
              <a:gd name="connsiteY2047" fmla="*/ 6139392 h 6857999"/>
              <a:gd name="connsiteX2048" fmla="*/ 1434836 w 4070350"/>
              <a:gd name="connsiteY2048" fmla="*/ 6150769 h 6857999"/>
              <a:gd name="connsiteX2049" fmla="*/ 1431131 w 4070350"/>
              <a:gd name="connsiteY2049" fmla="*/ 6162411 h 6857999"/>
              <a:gd name="connsiteX2050" fmla="*/ 1427163 w 4070350"/>
              <a:gd name="connsiteY2050" fmla="*/ 6173523 h 6857999"/>
              <a:gd name="connsiteX2051" fmla="*/ 1423459 w 4070350"/>
              <a:gd name="connsiteY2051" fmla="*/ 6184636 h 6857999"/>
              <a:gd name="connsiteX2052" fmla="*/ 1419225 w 4070350"/>
              <a:gd name="connsiteY2052" fmla="*/ 6195748 h 6857999"/>
              <a:gd name="connsiteX2053" fmla="*/ 1414727 w 4070350"/>
              <a:gd name="connsiteY2053" fmla="*/ 6206596 h 6857999"/>
              <a:gd name="connsiteX2054" fmla="*/ 1409700 w 4070350"/>
              <a:gd name="connsiteY2054" fmla="*/ 6217179 h 6857999"/>
              <a:gd name="connsiteX2055" fmla="*/ 1404938 w 4070350"/>
              <a:gd name="connsiteY2055" fmla="*/ 6227763 h 6857999"/>
              <a:gd name="connsiteX2056" fmla="*/ 1399646 w 4070350"/>
              <a:gd name="connsiteY2056" fmla="*/ 6238346 h 6857999"/>
              <a:gd name="connsiteX2057" fmla="*/ 1394090 w 4070350"/>
              <a:gd name="connsiteY2057" fmla="*/ 6248665 h 6857999"/>
              <a:gd name="connsiteX2058" fmla="*/ 1388270 w 4070350"/>
              <a:gd name="connsiteY2058" fmla="*/ 6258454 h 6857999"/>
              <a:gd name="connsiteX2059" fmla="*/ 1382448 w 4070350"/>
              <a:gd name="connsiteY2059" fmla="*/ 6268509 h 6857999"/>
              <a:gd name="connsiteX2060" fmla="*/ 1376098 w 4070350"/>
              <a:gd name="connsiteY2060" fmla="*/ 6278563 h 6857999"/>
              <a:gd name="connsiteX2061" fmla="*/ 1369484 w 4070350"/>
              <a:gd name="connsiteY2061" fmla="*/ 6287823 h 6857999"/>
              <a:gd name="connsiteX2062" fmla="*/ 1362340 w 4070350"/>
              <a:gd name="connsiteY2062" fmla="*/ 6297084 h 6857999"/>
              <a:gd name="connsiteX2063" fmla="*/ 1355197 w 4070350"/>
              <a:gd name="connsiteY2063" fmla="*/ 6306609 h 6857999"/>
              <a:gd name="connsiteX2064" fmla="*/ 1347259 w 4070350"/>
              <a:gd name="connsiteY2064" fmla="*/ 6315604 h 6857999"/>
              <a:gd name="connsiteX2065" fmla="*/ 1340115 w 4070350"/>
              <a:gd name="connsiteY2065" fmla="*/ 6323277 h 6857999"/>
              <a:gd name="connsiteX2066" fmla="*/ 1332971 w 4070350"/>
              <a:gd name="connsiteY2066" fmla="*/ 6330686 h 6857999"/>
              <a:gd name="connsiteX2067" fmla="*/ 1325563 w 4070350"/>
              <a:gd name="connsiteY2067" fmla="*/ 6337300 h 6857999"/>
              <a:gd name="connsiteX2068" fmla="*/ 1318154 w 4070350"/>
              <a:gd name="connsiteY2068" fmla="*/ 6343386 h 6857999"/>
              <a:gd name="connsiteX2069" fmla="*/ 1310481 w 4070350"/>
              <a:gd name="connsiteY2069" fmla="*/ 6348413 h 6857999"/>
              <a:gd name="connsiteX2070" fmla="*/ 1303073 w 4070350"/>
              <a:gd name="connsiteY2070" fmla="*/ 6352911 h 6857999"/>
              <a:gd name="connsiteX2071" fmla="*/ 1295400 w 4070350"/>
              <a:gd name="connsiteY2071" fmla="*/ 6356879 h 6857999"/>
              <a:gd name="connsiteX2072" fmla="*/ 1287728 w 4070350"/>
              <a:gd name="connsiteY2072" fmla="*/ 6360319 h 6857999"/>
              <a:gd name="connsiteX2073" fmla="*/ 1279790 w 4070350"/>
              <a:gd name="connsiteY2073" fmla="*/ 6362700 h 6857999"/>
              <a:gd name="connsiteX2074" fmla="*/ 1271852 w 4070350"/>
              <a:gd name="connsiteY2074" fmla="*/ 6364817 h 6857999"/>
              <a:gd name="connsiteX2075" fmla="*/ 1263651 w 4070350"/>
              <a:gd name="connsiteY2075" fmla="*/ 6365611 h 6857999"/>
              <a:gd name="connsiteX2076" fmla="*/ 1255713 w 4070350"/>
              <a:gd name="connsiteY2076" fmla="*/ 6366140 h 6857999"/>
              <a:gd name="connsiteX2077" fmla="*/ 1247246 w 4070350"/>
              <a:gd name="connsiteY2077" fmla="*/ 6365875 h 6857999"/>
              <a:gd name="connsiteX2078" fmla="*/ 1238779 w 4070350"/>
              <a:gd name="connsiteY2078" fmla="*/ 6365081 h 6857999"/>
              <a:gd name="connsiteX2079" fmla="*/ 1230048 w 4070350"/>
              <a:gd name="connsiteY2079" fmla="*/ 6363494 h 6857999"/>
              <a:gd name="connsiteX2080" fmla="*/ 1221052 w 4070350"/>
              <a:gd name="connsiteY2080" fmla="*/ 6361113 h 6857999"/>
              <a:gd name="connsiteX2081" fmla="*/ 1212056 w 4070350"/>
              <a:gd name="connsiteY2081" fmla="*/ 6360584 h 6857999"/>
              <a:gd name="connsiteX2082" fmla="*/ 1203854 w 4070350"/>
              <a:gd name="connsiteY2082" fmla="*/ 6360319 h 6857999"/>
              <a:gd name="connsiteX2083" fmla="*/ 1194859 w 4070350"/>
              <a:gd name="connsiteY2083" fmla="*/ 6360319 h 6857999"/>
              <a:gd name="connsiteX2084" fmla="*/ 1186127 w 4070350"/>
              <a:gd name="connsiteY2084" fmla="*/ 6360319 h 6857999"/>
              <a:gd name="connsiteX2085" fmla="*/ 1168665 w 4070350"/>
              <a:gd name="connsiteY2085" fmla="*/ 6360848 h 6857999"/>
              <a:gd name="connsiteX2086" fmla="*/ 1151467 w 4070350"/>
              <a:gd name="connsiteY2086" fmla="*/ 6361377 h 6857999"/>
              <a:gd name="connsiteX2087" fmla="*/ 1142736 w 4070350"/>
              <a:gd name="connsiteY2087" fmla="*/ 6361377 h 6857999"/>
              <a:gd name="connsiteX2088" fmla="*/ 1134004 w 4070350"/>
              <a:gd name="connsiteY2088" fmla="*/ 6361113 h 6857999"/>
              <a:gd name="connsiteX2089" fmla="*/ 1125273 w 4070350"/>
              <a:gd name="connsiteY2089" fmla="*/ 6360584 h 6857999"/>
              <a:gd name="connsiteX2090" fmla="*/ 1116806 w 4070350"/>
              <a:gd name="connsiteY2090" fmla="*/ 6359525 h 6857999"/>
              <a:gd name="connsiteX2091" fmla="*/ 1108075 w 4070350"/>
              <a:gd name="connsiteY2091" fmla="*/ 6358202 h 6857999"/>
              <a:gd name="connsiteX2092" fmla="*/ 1099344 w 4070350"/>
              <a:gd name="connsiteY2092" fmla="*/ 6356086 h 6857999"/>
              <a:gd name="connsiteX2093" fmla="*/ 1090877 w 4070350"/>
              <a:gd name="connsiteY2093" fmla="*/ 6353704 h 6857999"/>
              <a:gd name="connsiteX2094" fmla="*/ 1082411 w 4070350"/>
              <a:gd name="connsiteY2094" fmla="*/ 6350265 h 6857999"/>
              <a:gd name="connsiteX2095" fmla="*/ 1060186 w 4070350"/>
              <a:gd name="connsiteY2095" fmla="*/ 6346031 h 6857999"/>
              <a:gd name="connsiteX2096" fmla="*/ 1055423 w 4070350"/>
              <a:gd name="connsiteY2096" fmla="*/ 6346561 h 6857999"/>
              <a:gd name="connsiteX2097" fmla="*/ 1050661 w 4070350"/>
              <a:gd name="connsiteY2097" fmla="*/ 6346825 h 6857999"/>
              <a:gd name="connsiteX2098" fmla="*/ 1046163 w 4070350"/>
              <a:gd name="connsiteY2098" fmla="*/ 6346561 h 6857999"/>
              <a:gd name="connsiteX2099" fmla="*/ 1041929 w 4070350"/>
              <a:gd name="connsiteY2099" fmla="*/ 6346031 h 6857999"/>
              <a:gd name="connsiteX2100" fmla="*/ 1037696 w 4070350"/>
              <a:gd name="connsiteY2100" fmla="*/ 6344709 h 6857999"/>
              <a:gd name="connsiteX2101" fmla="*/ 1033992 w 4070350"/>
              <a:gd name="connsiteY2101" fmla="*/ 6343386 h 6857999"/>
              <a:gd name="connsiteX2102" fmla="*/ 1030023 w 4070350"/>
              <a:gd name="connsiteY2102" fmla="*/ 6341269 h 6857999"/>
              <a:gd name="connsiteX2103" fmla="*/ 1026584 w 4070350"/>
              <a:gd name="connsiteY2103" fmla="*/ 6338888 h 6857999"/>
              <a:gd name="connsiteX2104" fmla="*/ 1023409 w 4070350"/>
              <a:gd name="connsiteY2104" fmla="*/ 6335713 h 6857999"/>
              <a:gd name="connsiteX2105" fmla="*/ 1020234 w 4070350"/>
              <a:gd name="connsiteY2105" fmla="*/ 6332538 h 6857999"/>
              <a:gd name="connsiteX2106" fmla="*/ 1017323 w 4070350"/>
              <a:gd name="connsiteY2106" fmla="*/ 6328569 h 6857999"/>
              <a:gd name="connsiteX2107" fmla="*/ 1014942 w 4070350"/>
              <a:gd name="connsiteY2107" fmla="*/ 6324336 h 6857999"/>
              <a:gd name="connsiteX2108" fmla="*/ 1012561 w 4070350"/>
              <a:gd name="connsiteY2108" fmla="*/ 6319838 h 6857999"/>
              <a:gd name="connsiteX2109" fmla="*/ 1010709 w 4070350"/>
              <a:gd name="connsiteY2109" fmla="*/ 6315075 h 6857999"/>
              <a:gd name="connsiteX2110" fmla="*/ 1008856 w 4070350"/>
              <a:gd name="connsiteY2110" fmla="*/ 6309519 h 6857999"/>
              <a:gd name="connsiteX2111" fmla="*/ 1007534 w 4070350"/>
              <a:gd name="connsiteY2111" fmla="*/ 6303698 h 6857999"/>
              <a:gd name="connsiteX2112" fmla="*/ 1005152 w 4070350"/>
              <a:gd name="connsiteY2112" fmla="*/ 6293644 h 6857999"/>
              <a:gd name="connsiteX2113" fmla="*/ 1002771 w 4070350"/>
              <a:gd name="connsiteY2113" fmla="*/ 6283590 h 6857999"/>
              <a:gd name="connsiteX2114" fmla="*/ 997479 w 4070350"/>
              <a:gd name="connsiteY2114" fmla="*/ 6263746 h 6857999"/>
              <a:gd name="connsiteX2115" fmla="*/ 991659 w 4070350"/>
              <a:gd name="connsiteY2115" fmla="*/ 6243638 h 6857999"/>
              <a:gd name="connsiteX2116" fmla="*/ 985838 w 4070350"/>
              <a:gd name="connsiteY2116" fmla="*/ 6224059 h 6857999"/>
              <a:gd name="connsiteX2117" fmla="*/ 983192 w 4070350"/>
              <a:gd name="connsiteY2117" fmla="*/ 6214004 h 6857999"/>
              <a:gd name="connsiteX2118" fmla="*/ 980811 w 4070350"/>
              <a:gd name="connsiteY2118" fmla="*/ 6203950 h 6857999"/>
              <a:gd name="connsiteX2119" fmla="*/ 978694 w 4070350"/>
              <a:gd name="connsiteY2119" fmla="*/ 6193631 h 6857999"/>
              <a:gd name="connsiteX2120" fmla="*/ 976577 w 4070350"/>
              <a:gd name="connsiteY2120" fmla="*/ 6183313 h 6857999"/>
              <a:gd name="connsiteX2121" fmla="*/ 974990 w 4070350"/>
              <a:gd name="connsiteY2121" fmla="*/ 6173259 h 6857999"/>
              <a:gd name="connsiteX2122" fmla="*/ 974196 w 4070350"/>
              <a:gd name="connsiteY2122" fmla="*/ 6162675 h 6857999"/>
              <a:gd name="connsiteX2123" fmla="*/ 973138 w 4070350"/>
              <a:gd name="connsiteY2123" fmla="*/ 6151827 h 6857999"/>
              <a:gd name="connsiteX2124" fmla="*/ 973138 w 4070350"/>
              <a:gd name="connsiteY2124" fmla="*/ 6140979 h 6857999"/>
              <a:gd name="connsiteX2125" fmla="*/ 968640 w 4070350"/>
              <a:gd name="connsiteY2125" fmla="*/ 6130396 h 6857999"/>
              <a:gd name="connsiteX2126" fmla="*/ 964672 w 4070350"/>
              <a:gd name="connsiteY2126" fmla="*/ 6119548 h 6857999"/>
              <a:gd name="connsiteX2127" fmla="*/ 960967 w 4070350"/>
              <a:gd name="connsiteY2127" fmla="*/ 6108171 h 6857999"/>
              <a:gd name="connsiteX2128" fmla="*/ 957263 w 4070350"/>
              <a:gd name="connsiteY2128" fmla="*/ 6097323 h 6857999"/>
              <a:gd name="connsiteX2129" fmla="*/ 953824 w 4070350"/>
              <a:gd name="connsiteY2129" fmla="*/ 6086211 h 6857999"/>
              <a:gd name="connsiteX2130" fmla="*/ 951177 w 4070350"/>
              <a:gd name="connsiteY2130" fmla="*/ 6074834 h 6857999"/>
              <a:gd name="connsiteX2131" fmla="*/ 948532 w 4070350"/>
              <a:gd name="connsiteY2131" fmla="*/ 6063721 h 6857999"/>
              <a:gd name="connsiteX2132" fmla="*/ 946150 w 4070350"/>
              <a:gd name="connsiteY2132" fmla="*/ 6051815 h 6857999"/>
              <a:gd name="connsiteX2133" fmla="*/ 943769 w 4070350"/>
              <a:gd name="connsiteY2133" fmla="*/ 6040438 h 6857999"/>
              <a:gd name="connsiteX2134" fmla="*/ 941917 w 4070350"/>
              <a:gd name="connsiteY2134" fmla="*/ 6028531 h 6857999"/>
              <a:gd name="connsiteX2135" fmla="*/ 940065 w 4070350"/>
              <a:gd name="connsiteY2135" fmla="*/ 6017154 h 6857999"/>
              <a:gd name="connsiteX2136" fmla="*/ 938477 w 4070350"/>
              <a:gd name="connsiteY2136" fmla="*/ 6005248 h 6857999"/>
              <a:gd name="connsiteX2137" fmla="*/ 937419 w 4070350"/>
              <a:gd name="connsiteY2137" fmla="*/ 5993342 h 6857999"/>
              <a:gd name="connsiteX2138" fmla="*/ 936096 w 4070350"/>
              <a:gd name="connsiteY2138" fmla="*/ 5981171 h 6857999"/>
              <a:gd name="connsiteX2139" fmla="*/ 934244 w 4070350"/>
              <a:gd name="connsiteY2139" fmla="*/ 5957094 h 6857999"/>
              <a:gd name="connsiteX2140" fmla="*/ 933186 w 4070350"/>
              <a:gd name="connsiteY2140" fmla="*/ 5953919 h 6857999"/>
              <a:gd name="connsiteX2141" fmla="*/ 932127 w 4070350"/>
              <a:gd name="connsiteY2141" fmla="*/ 5950215 h 6857999"/>
              <a:gd name="connsiteX2142" fmla="*/ 931598 w 4070350"/>
              <a:gd name="connsiteY2142" fmla="*/ 5945981 h 6857999"/>
              <a:gd name="connsiteX2143" fmla="*/ 931334 w 4070350"/>
              <a:gd name="connsiteY2143" fmla="*/ 5941748 h 6857999"/>
              <a:gd name="connsiteX2144" fmla="*/ 931334 w 4070350"/>
              <a:gd name="connsiteY2144" fmla="*/ 5933017 h 6857999"/>
              <a:gd name="connsiteX2145" fmla="*/ 931069 w 4070350"/>
              <a:gd name="connsiteY2145" fmla="*/ 5928519 h 6857999"/>
              <a:gd name="connsiteX2146" fmla="*/ 931069 w 4070350"/>
              <a:gd name="connsiteY2146" fmla="*/ 5924286 h 6857999"/>
              <a:gd name="connsiteX2147" fmla="*/ 930275 w 4070350"/>
              <a:gd name="connsiteY2147" fmla="*/ 5920052 h 6857999"/>
              <a:gd name="connsiteX2148" fmla="*/ 929481 w 4070350"/>
              <a:gd name="connsiteY2148" fmla="*/ 5916348 h 6857999"/>
              <a:gd name="connsiteX2149" fmla="*/ 927894 w 4070350"/>
              <a:gd name="connsiteY2149" fmla="*/ 5913173 h 6857999"/>
              <a:gd name="connsiteX2150" fmla="*/ 927100 w 4070350"/>
              <a:gd name="connsiteY2150" fmla="*/ 5911850 h 6857999"/>
              <a:gd name="connsiteX2151" fmla="*/ 925777 w 4070350"/>
              <a:gd name="connsiteY2151" fmla="*/ 5910792 h 6857999"/>
              <a:gd name="connsiteX2152" fmla="*/ 924719 w 4070350"/>
              <a:gd name="connsiteY2152" fmla="*/ 5909469 h 6857999"/>
              <a:gd name="connsiteX2153" fmla="*/ 923131 w 4070350"/>
              <a:gd name="connsiteY2153" fmla="*/ 5908675 h 6857999"/>
              <a:gd name="connsiteX2154" fmla="*/ 921544 w 4070350"/>
              <a:gd name="connsiteY2154" fmla="*/ 5907617 h 6857999"/>
              <a:gd name="connsiteX2155" fmla="*/ 919956 w 4070350"/>
              <a:gd name="connsiteY2155" fmla="*/ 5907088 h 6857999"/>
              <a:gd name="connsiteX2156" fmla="*/ 917840 w 4070350"/>
              <a:gd name="connsiteY2156" fmla="*/ 5906823 h 6857999"/>
              <a:gd name="connsiteX2157" fmla="*/ 915195 w 4070350"/>
              <a:gd name="connsiteY2157" fmla="*/ 5906559 h 6857999"/>
              <a:gd name="connsiteX2158" fmla="*/ 912548 w 4070350"/>
              <a:gd name="connsiteY2158" fmla="*/ 5906823 h 6857999"/>
              <a:gd name="connsiteX2159" fmla="*/ 909903 w 4070350"/>
              <a:gd name="connsiteY2159" fmla="*/ 5907088 h 6857999"/>
              <a:gd name="connsiteX2160" fmla="*/ 907256 w 4070350"/>
              <a:gd name="connsiteY2160" fmla="*/ 5919523 h 6857999"/>
              <a:gd name="connsiteX2161" fmla="*/ 904347 w 4070350"/>
              <a:gd name="connsiteY2161" fmla="*/ 5931694 h 6857999"/>
              <a:gd name="connsiteX2162" fmla="*/ 901436 w 4070350"/>
              <a:gd name="connsiteY2162" fmla="*/ 5943865 h 6857999"/>
              <a:gd name="connsiteX2163" fmla="*/ 899584 w 4070350"/>
              <a:gd name="connsiteY2163" fmla="*/ 5949686 h 6857999"/>
              <a:gd name="connsiteX2164" fmla="*/ 897467 w 4070350"/>
              <a:gd name="connsiteY2164" fmla="*/ 5954977 h 6857999"/>
              <a:gd name="connsiteX2165" fmla="*/ 895351 w 4070350"/>
              <a:gd name="connsiteY2165" fmla="*/ 5960534 h 6857999"/>
              <a:gd name="connsiteX2166" fmla="*/ 892704 w 4070350"/>
              <a:gd name="connsiteY2166" fmla="*/ 5965825 h 6857999"/>
              <a:gd name="connsiteX2167" fmla="*/ 890059 w 4070350"/>
              <a:gd name="connsiteY2167" fmla="*/ 5970852 h 6857999"/>
              <a:gd name="connsiteX2168" fmla="*/ 886619 w 4070350"/>
              <a:gd name="connsiteY2168" fmla="*/ 5975350 h 6857999"/>
              <a:gd name="connsiteX2169" fmla="*/ 883444 w 4070350"/>
              <a:gd name="connsiteY2169" fmla="*/ 5979584 h 6857999"/>
              <a:gd name="connsiteX2170" fmla="*/ 879475 w 4070350"/>
              <a:gd name="connsiteY2170" fmla="*/ 5983288 h 6857999"/>
              <a:gd name="connsiteX2171" fmla="*/ 874977 w 4070350"/>
              <a:gd name="connsiteY2171" fmla="*/ 5986992 h 6857999"/>
              <a:gd name="connsiteX2172" fmla="*/ 869950 w 4070350"/>
              <a:gd name="connsiteY2172" fmla="*/ 5990431 h 6857999"/>
              <a:gd name="connsiteX2173" fmla="*/ 871274 w 4070350"/>
              <a:gd name="connsiteY2173" fmla="*/ 5997575 h 6857999"/>
              <a:gd name="connsiteX2174" fmla="*/ 872861 w 4070350"/>
              <a:gd name="connsiteY2174" fmla="*/ 6005248 h 6857999"/>
              <a:gd name="connsiteX2175" fmla="*/ 873654 w 4070350"/>
              <a:gd name="connsiteY2175" fmla="*/ 6012921 h 6857999"/>
              <a:gd name="connsiteX2176" fmla="*/ 873919 w 4070350"/>
              <a:gd name="connsiteY2176" fmla="*/ 6016890 h 6857999"/>
              <a:gd name="connsiteX2177" fmla="*/ 873919 w 4070350"/>
              <a:gd name="connsiteY2177" fmla="*/ 6020594 h 6857999"/>
              <a:gd name="connsiteX2178" fmla="*/ 873919 w 4070350"/>
              <a:gd name="connsiteY2178" fmla="*/ 6024034 h 6857999"/>
              <a:gd name="connsiteX2179" fmla="*/ 873390 w 4070350"/>
              <a:gd name="connsiteY2179" fmla="*/ 6027738 h 6857999"/>
              <a:gd name="connsiteX2180" fmla="*/ 872861 w 4070350"/>
              <a:gd name="connsiteY2180" fmla="*/ 6030648 h 6857999"/>
              <a:gd name="connsiteX2181" fmla="*/ 871802 w 4070350"/>
              <a:gd name="connsiteY2181" fmla="*/ 6033823 h 6857999"/>
              <a:gd name="connsiteX2182" fmla="*/ 870744 w 4070350"/>
              <a:gd name="connsiteY2182" fmla="*/ 6036204 h 6857999"/>
              <a:gd name="connsiteX2183" fmla="*/ 868892 w 4070350"/>
              <a:gd name="connsiteY2183" fmla="*/ 6038586 h 6857999"/>
              <a:gd name="connsiteX2184" fmla="*/ 866775 w 4070350"/>
              <a:gd name="connsiteY2184" fmla="*/ 6040438 h 6857999"/>
              <a:gd name="connsiteX2185" fmla="*/ 864130 w 4070350"/>
              <a:gd name="connsiteY2185" fmla="*/ 6042025 h 6857999"/>
              <a:gd name="connsiteX2186" fmla="*/ 858309 w 4070350"/>
              <a:gd name="connsiteY2186" fmla="*/ 6044671 h 6857999"/>
              <a:gd name="connsiteX2187" fmla="*/ 852752 w 4070350"/>
              <a:gd name="connsiteY2187" fmla="*/ 6047846 h 6857999"/>
              <a:gd name="connsiteX2188" fmla="*/ 847461 w 4070350"/>
              <a:gd name="connsiteY2188" fmla="*/ 6051286 h 6857999"/>
              <a:gd name="connsiteX2189" fmla="*/ 842434 w 4070350"/>
              <a:gd name="connsiteY2189" fmla="*/ 6055254 h 6857999"/>
              <a:gd name="connsiteX2190" fmla="*/ 837406 w 4070350"/>
              <a:gd name="connsiteY2190" fmla="*/ 6059488 h 6857999"/>
              <a:gd name="connsiteX2191" fmla="*/ 832645 w 4070350"/>
              <a:gd name="connsiteY2191" fmla="*/ 6063721 h 6857999"/>
              <a:gd name="connsiteX2192" fmla="*/ 827881 w 4070350"/>
              <a:gd name="connsiteY2192" fmla="*/ 6068219 h 6857999"/>
              <a:gd name="connsiteX2193" fmla="*/ 823384 w 4070350"/>
              <a:gd name="connsiteY2193" fmla="*/ 6072981 h 6857999"/>
              <a:gd name="connsiteX2194" fmla="*/ 814123 w 4070350"/>
              <a:gd name="connsiteY2194" fmla="*/ 6082771 h 6857999"/>
              <a:gd name="connsiteX2195" fmla="*/ 805392 w 4070350"/>
              <a:gd name="connsiteY2195" fmla="*/ 6092561 h 6857999"/>
              <a:gd name="connsiteX2196" fmla="*/ 796396 w 4070350"/>
              <a:gd name="connsiteY2196" fmla="*/ 6102350 h 6857999"/>
              <a:gd name="connsiteX2197" fmla="*/ 791898 w 4070350"/>
              <a:gd name="connsiteY2197" fmla="*/ 6107113 h 6857999"/>
              <a:gd name="connsiteX2198" fmla="*/ 787136 w 4070350"/>
              <a:gd name="connsiteY2198" fmla="*/ 6111611 h 6857999"/>
              <a:gd name="connsiteX2199" fmla="*/ 761206 w 4070350"/>
              <a:gd name="connsiteY2199" fmla="*/ 6114521 h 6857999"/>
              <a:gd name="connsiteX2200" fmla="*/ 735013 w 4070350"/>
              <a:gd name="connsiteY2200" fmla="*/ 6117696 h 6857999"/>
              <a:gd name="connsiteX2201" fmla="*/ 722048 w 4070350"/>
              <a:gd name="connsiteY2201" fmla="*/ 6119284 h 6857999"/>
              <a:gd name="connsiteX2202" fmla="*/ 708554 w 4070350"/>
              <a:gd name="connsiteY2202" fmla="*/ 6120077 h 6857999"/>
              <a:gd name="connsiteX2203" fmla="*/ 695590 w 4070350"/>
              <a:gd name="connsiteY2203" fmla="*/ 6120871 h 6857999"/>
              <a:gd name="connsiteX2204" fmla="*/ 682626 w 4070350"/>
              <a:gd name="connsiteY2204" fmla="*/ 6121665 h 6857999"/>
              <a:gd name="connsiteX2205" fmla="*/ 669396 w 4070350"/>
              <a:gd name="connsiteY2205" fmla="*/ 6122194 h 6857999"/>
              <a:gd name="connsiteX2206" fmla="*/ 656431 w 4070350"/>
              <a:gd name="connsiteY2206" fmla="*/ 6122194 h 6857999"/>
              <a:gd name="connsiteX2207" fmla="*/ 643467 w 4070350"/>
              <a:gd name="connsiteY2207" fmla="*/ 6121665 h 6857999"/>
              <a:gd name="connsiteX2208" fmla="*/ 630238 w 4070350"/>
              <a:gd name="connsiteY2208" fmla="*/ 6120606 h 6857999"/>
              <a:gd name="connsiteX2209" fmla="*/ 617273 w 4070350"/>
              <a:gd name="connsiteY2209" fmla="*/ 6119548 h 6857999"/>
              <a:gd name="connsiteX2210" fmla="*/ 604309 w 4070350"/>
              <a:gd name="connsiteY2210" fmla="*/ 6117696 h 6857999"/>
              <a:gd name="connsiteX2211" fmla="*/ 591080 w 4070350"/>
              <a:gd name="connsiteY2211" fmla="*/ 6115315 h 6857999"/>
              <a:gd name="connsiteX2212" fmla="*/ 578115 w 4070350"/>
              <a:gd name="connsiteY2212" fmla="*/ 6112140 h 6857999"/>
              <a:gd name="connsiteX2213" fmla="*/ 573617 w 4070350"/>
              <a:gd name="connsiteY2213" fmla="*/ 6110817 h 6857999"/>
              <a:gd name="connsiteX2214" fmla="*/ 569913 w 4070350"/>
              <a:gd name="connsiteY2214" fmla="*/ 6108965 h 6857999"/>
              <a:gd name="connsiteX2215" fmla="*/ 566473 w 4070350"/>
              <a:gd name="connsiteY2215" fmla="*/ 6106584 h 6857999"/>
              <a:gd name="connsiteX2216" fmla="*/ 563563 w 4070350"/>
              <a:gd name="connsiteY2216" fmla="*/ 6103673 h 6857999"/>
              <a:gd name="connsiteX2217" fmla="*/ 561181 w 4070350"/>
              <a:gd name="connsiteY2217" fmla="*/ 6100763 h 6857999"/>
              <a:gd name="connsiteX2218" fmla="*/ 559065 w 4070350"/>
              <a:gd name="connsiteY2218" fmla="*/ 6097323 h 6857999"/>
              <a:gd name="connsiteX2219" fmla="*/ 557213 w 4070350"/>
              <a:gd name="connsiteY2219" fmla="*/ 6093884 h 6857999"/>
              <a:gd name="connsiteX2220" fmla="*/ 555625 w 4070350"/>
              <a:gd name="connsiteY2220" fmla="*/ 6089915 h 6857999"/>
              <a:gd name="connsiteX2221" fmla="*/ 554567 w 4070350"/>
              <a:gd name="connsiteY2221" fmla="*/ 6085681 h 6857999"/>
              <a:gd name="connsiteX2222" fmla="*/ 553509 w 4070350"/>
              <a:gd name="connsiteY2222" fmla="*/ 6081448 h 6857999"/>
              <a:gd name="connsiteX2223" fmla="*/ 551656 w 4070350"/>
              <a:gd name="connsiteY2223" fmla="*/ 6072717 h 6857999"/>
              <a:gd name="connsiteX2224" fmla="*/ 549275 w 4070350"/>
              <a:gd name="connsiteY2224" fmla="*/ 6054725 h 6857999"/>
              <a:gd name="connsiteX2225" fmla="*/ 545042 w 4070350"/>
              <a:gd name="connsiteY2225" fmla="*/ 6021652 h 6857999"/>
              <a:gd name="connsiteX2226" fmla="*/ 540809 w 4070350"/>
              <a:gd name="connsiteY2226" fmla="*/ 5989109 h 6857999"/>
              <a:gd name="connsiteX2227" fmla="*/ 533400 w 4070350"/>
              <a:gd name="connsiteY2227" fmla="*/ 5923756 h 6857999"/>
              <a:gd name="connsiteX2228" fmla="*/ 508530 w 4070350"/>
              <a:gd name="connsiteY2228" fmla="*/ 5618692 h 6857999"/>
              <a:gd name="connsiteX2229" fmla="*/ 506413 w 4070350"/>
              <a:gd name="connsiteY2229" fmla="*/ 5612871 h 6857999"/>
              <a:gd name="connsiteX2230" fmla="*/ 505090 w 4070350"/>
              <a:gd name="connsiteY2230" fmla="*/ 5607579 h 6857999"/>
              <a:gd name="connsiteX2231" fmla="*/ 503767 w 4070350"/>
              <a:gd name="connsiteY2231" fmla="*/ 5601759 h 6857999"/>
              <a:gd name="connsiteX2232" fmla="*/ 502973 w 4070350"/>
              <a:gd name="connsiteY2232" fmla="*/ 5596467 h 6857999"/>
              <a:gd name="connsiteX2233" fmla="*/ 499269 w 4070350"/>
              <a:gd name="connsiteY2233" fmla="*/ 5581915 h 6857999"/>
              <a:gd name="connsiteX2234" fmla="*/ 495565 w 4070350"/>
              <a:gd name="connsiteY2234" fmla="*/ 5567363 h 6857999"/>
              <a:gd name="connsiteX2235" fmla="*/ 492390 w 4070350"/>
              <a:gd name="connsiteY2235" fmla="*/ 5552811 h 6857999"/>
              <a:gd name="connsiteX2236" fmla="*/ 489744 w 4070350"/>
              <a:gd name="connsiteY2236" fmla="*/ 5538523 h 6857999"/>
              <a:gd name="connsiteX2237" fmla="*/ 486834 w 4070350"/>
              <a:gd name="connsiteY2237" fmla="*/ 5523706 h 6857999"/>
              <a:gd name="connsiteX2238" fmla="*/ 484717 w 4070350"/>
              <a:gd name="connsiteY2238" fmla="*/ 5509154 h 6857999"/>
              <a:gd name="connsiteX2239" fmla="*/ 482600 w 4070350"/>
              <a:gd name="connsiteY2239" fmla="*/ 5494338 h 6857999"/>
              <a:gd name="connsiteX2240" fmla="*/ 481277 w 4070350"/>
              <a:gd name="connsiteY2240" fmla="*/ 5479521 h 6857999"/>
              <a:gd name="connsiteX2241" fmla="*/ 479954 w 4070350"/>
              <a:gd name="connsiteY2241" fmla="*/ 5464704 h 6857999"/>
              <a:gd name="connsiteX2242" fmla="*/ 479161 w 4070350"/>
              <a:gd name="connsiteY2242" fmla="*/ 5449888 h 6857999"/>
              <a:gd name="connsiteX2243" fmla="*/ 478367 w 4070350"/>
              <a:gd name="connsiteY2243" fmla="*/ 5435336 h 6857999"/>
              <a:gd name="connsiteX2244" fmla="*/ 478102 w 4070350"/>
              <a:gd name="connsiteY2244" fmla="*/ 5420254 h 6857999"/>
              <a:gd name="connsiteX2245" fmla="*/ 478102 w 4070350"/>
              <a:gd name="connsiteY2245" fmla="*/ 5405438 h 6857999"/>
              <a:gd name="connsiteX2246" fmla="*/ 478367 w 4070350"/>
              <a:gd name="connsiteY2246" fmla="*/ 5390356 h 6857999"/>
              <a:gd name="connsiteX2247" fmla="*/ 479161 w 4070350"/>
              <a:gd name="connsiteY2247" fmla="*/ 5375275 h 6857999"/>
              <a:gd name="connsiteX2248" fmla="*/ 479954 w 4070350"/>
              <a:gd name="connsiteY2248" fmla="*/ 5360194 h 6857999"/>
              <a:gd name="connsiteX2249" fmla="*/ 479425 w 4070350"/>
              <a:gd name="connsiteY2249" fmla="*/ 5354373 h 6857999"/>
              <a:gd name="connsiteX2250" fmla="*/ 479161 w 4070350"/>
              <a:gd name="connsiteY2250" fmla="*/ 5349081 h 6857999"/>
              <a:gd name="connsiteX2251" fmla="*/ 479161 w 4070350"/>
              <a:gd name="connsiteY2251" fmla="*/ 5343261 h 6857999"/>
              <a:gd name="connsiteX2252" fmla="*/ 479425 w 4070350"/>
              <a:gd name="connsiteY2252" fmla="*/ 5337440 h 6857999"/>
              <a:gd name="connsiteX2253" fmla="*/ 479954 w 4070350"/>
              <a:gd name="connsiteY2253" fmla="*/ 5331884 h 6857999"/>
              <a:gd name="connsiteX2254" fmla="*/ 481013 w 4070350"/>
              <a:gd name="connsiteY2254" fmla="*/ 5325798 h 6857999"/>
              <a:gd name="connsiteX2255" fmla="*/ 482336 w 4070350"/>
              <a:gd name="connsiteY2255" fmla="*/ 5319713 h 6857999"/>
              <a:gd name="connsiteX2256" fmla="*/ 484188 w 4070350"/>
              <a:gd name="connsiteY2256" fmla="*/ 5313892 h 6857999"/>
              <a:gd name="connsiteX2257" fmla="*/ 482336 w 4070350"/>
              <a:gd name="connsiteY2257" fmla="*/ 5297488 h 6857999"/>
              <a:gd name="connsiteX2258" fmla="*/ 479954 w 4070350"/>
              <a:gd name="connsiteY2258" fmla="*/ 5293519 h 6857999"/>
              <a:gd name="connsiteX2259" fmla="*/ 477838 w 4070350"/>
              <a:gd name="connsiteY2259" fmla="*/ 5289550 h 6857999"/>
              <a:gd name="connsiteX2260" fmla="*/ 475986 w 4070350"/>
              <a:gd name="connsiteY2260" fmla="*/ 5285581 h 6857999"/>
              <a:gd name="connsiteX2261" fmla="*/ 474663 w 4070350"/>
              <a:gd name="connsiteY2261" fmla="*/ 5281613 h 6857999"/>
              <a:gd name="connsiteX2262" fmla="*/ 473075 w 4070350"/>
              <a:gd name="connsiteY2262" fmla="*/ 5277644 h 6857999"/>
              <a:gd name="connsiteX2263" fmla="*/ 471753 w 4070350"/>
              <a:gd name="connsiteY2263" fmla="*/ 5273411 h 6857999"/>
              <a:gd name="connsiteX2264" fmla="*/ 469901 w 4070350"/>
              <a:gd name="connsiteY2264" fmla="*/ 5265209 h 6857999"/>
              <a:gd name="connsiteX2265" fmla="*/ 468842 w 4070350"/>
              <a:gd name="connsiteY2265" fmla="*/ 5256742 h 6857999"/>
              <a:gd name="connsiteX2266" fmla="*/ 468313 w 4070350"/>
              <a:gd name="connsiteY2266" fmla="*/ 5248011 h 6857999"/>
              <a:gd name="connsiteX2267" fmla="*/ 467784 w 4070350"/>
              <a:gd name="connsiteY2267" fmla="*/ 5239015 h 6857999"/>
              <a:gd name="connsiteX2268" fmla="*/ 467519 w 4070350"/>
              <a:gd name="connsiteY2268" fmla="*/ 5230284 h 6857999"/>
              <a:gd name="connsiteX2269" fmla="*/ 468313 w 4070350"/>
              <a:gd name="connsiteY2269" fmla="*/ 5212556 h 6857999"/>
              <a:gd name="connsiteX2270" fmla="*/ 468577 w 4070350"/>
              <a:gd name="connsiteY2270" fmla="*/ 5194829 h 6857999"/>
              <a:gd name="connsiteX2271" fmla="*/ 468577 w 4070350"/>
              <a:gd name="connsiteY2271" fmla="*/ 5185834 h 6857999"/>
              <a:gd name="connsiteX2272" fmla="*/ 467784 w 4070350"/>
              <a:gd name="connsiteY2272" fmla="*/ 5176573 h 6857999"/>
              <a:gd name="connsiteX2273" fmla="*/ 466990 w 4070350"/>
              <a:gd name="connsiteY2273" fmla="*/ 5167842 h 6857999"/>
              <a:gd name="connsiteX2274" fmla="*/ 465402 w 4070350"/>
              <a:gd name="connsiteY2274" fmla="*/ 5159111 h 6857999"/>
              <a:gd name="connsiteX2275" fmla="*/ 464344 w 4070350"/>
              <a:gd name="connsiteY2275" fmla="*/ 5162815 h 6857999"/>
              <a:gd name="connsiteX2276" fmla="*/ 463286 w 4070350"/>
              <a:gd name="connsiteY2276" fmla="*/ 5166784 h 6857999"/>
              <a:gd name="connsiteX2277" fmla="*/ 461698 w 4070350"/>
              <a:gd name="connsiteY2277" fmla="*/ 5174192 h 6857999"/>
              <a:gd name="connsiteX2278" fmla="*/ 460640 w 4070350"/>
              <a:gd name="connsiteY2278" fmla="*/ 5182129 h 6857999"/>
              <a:gd name="connsiteX2279" fmla="*/ 460111 w 4070350"/>
              <a:gd name="connsiteY2279" fmla="*/ 5190067 h 6857999"/>
              <a:gd name="connsiteX2280" fmla="*/ 460111 w 4070350"/>
              <a:gd name="connsiteY2280" fmla="*/ 5197740 h 6857999"/>
              <a:gd name="connsiteX2281" fmla="*/ 460111 w 4070350"/>
              <a:gd name="connsiteY2281" fmla="*/ 5205942 h 6857999"/>
              <a:gd name="connsiteX2282" fmla="*/ 460375 w 4070350"/>
              <a:gd name="connsiteY2282" fmla="*/ 5221552 h 6857999"/>
              <a:gd name="connsiteX2283" fmla="*/ 460375 w 4070350"/>
              <a:gd name="connsiteY2283" fmla="*/ 5229490 h 6857999"/>
              <a:gd name="connsiteX2284" fmla="*/ 460375 w 4070350"/>
              <a:gd name="connsiteY2284" fmla="*/ 5237427 h 6857999"/>
              <a:gd name="connsiteX2285" fmla="*/ 459846 w 4070350"/>
              <a:gd name="connsiteY2285" fmla="*/ 5244836 h 6857999"/>
              <a:gd name="connsiteX2286" fmla="*/ 458788 w 4070350"/>
              <a:gd name="connsiteY2286" fmla="*/ 5252509 h 6857999"/>
              <a:gd name="connsiteX2287" fmla="*/ 457465 w 4070350"/>
              <a:gd name="connsiteY2287" fmla="*/ 5259917 h 6857999"/>
              <a:gd name="connsiteX2288" fmla="*/ 456406 w 4070350"/>
              <a:gd name="connsiteY2288" fmla="*/ 5263621 h 6857999"/>
              <a:gd name="connsiteX2289" fmla="*/ 455348 w 4070350"/>
              <a:gd name="connsiteY2289" fmla="*/ 5267061 h 6857999"/>
              <a:gd name="connsiteX2290" fmla="*/ 453761 w 4070350"/>
              <a:gd name="connsiteY2290" fmla="*/ 5270500 h 6857999"/>
              <a:gd name="connsiteX2291" fmla="*/ 452173 w 4070350"/>
              <a:gd name="connsiteY2291" fmla="*/ 5274204 h 6857999"/>
              <a:gd name="connsiteX2292" fmla="*/ 450321 w 4070350"/>
              <a:gd name="connsiteY2292" fmla="*/ 5277379 h 6857999"/>
              <a:gd name="connsiteX2293" fmla="*/ 448204 w 4070350"/>
              <a:gd name="connsiteY2293" fmla="*/ 5280819 h 6857999"/>
              <a:gd name="connsiteX2294" fmla="*/ 446881 w 4070350"/>
              <a:gd name="connsiteY2294" fmla="*/ 5313892 h 6857999"/>
              <a:gd name="connsiteX2295" fmla="*/ 445029 w 4070350"/>
              <a:gd name="connsiteY2295" fmla="*/ 5346965 h 6857999"/>
              <a:gd name="connsiteX2296" fmla="*/ 442913 w 4070350"/>
              <a:gd name="connsiteY2296" fmla="*/ 5380038 h 6857999"/>
              <a:gd name="connsiteX2297" fmla="*/ 440531 w 4070350"/>
              <a:gd name="connsiteY2297" fmla="*/ 5412846 h 6857999"/>
              <a:gd name="connsiteX2298" fmla="*/ 438150 w 4070350"/>
              <a:gd name="connsiteY2298" fmla="*/ 5446184 h 6857999"/>
              <a:gd name="connsiteX2299" fmla="*/ 435504 w 4070350"/>
              <a:gd name="connsiteY2299" fmla="*/ 5478992 h 6857999"/>
              <a:gd name="connsiteX2300" fmla="*/ 429948 w 4070350"/>
              <a:gd name="connsiteY2300" fmla="*/ 5544873 h 6857999"/>
              <a:gd name="connsiteX2301" fmla="*/ 423598 w 4070350"/>
              <a:gd name="connsiteY2301" fmla="*/ 5610225 h 6857999"/>
              <a:gd name="connsiteX2302" fmla="*/ 416719 w 4070350"/>
              <a:gd name="connsiteY2302" fmla="*/ 5675577 h 6857999"/>
              <a:gd name="connsiteX2303" fmla="*/ 409046 w 4070350"/>
              <a:gd name="connsiteY2303" fmla="*/ 5741194 h 6857999"/>
              <a:gd name="connsiteX2304" fmla="*/ 401373 w 4070350"/>
              <a:gd name="connsiteY2304" fmla="*/ 5806546 h 6857999"/>
              <a:gd name="connsiteX2305" fmla="*/ 393171 w 4070350"/>
              <a:gd name="connsiteY2305" fmla="*/ 5871898 h 6857999"/>
              <a:gd name="connsiteX2306" fmla="*/ 384440 w 4070350"/>
              <a:gd name="connsiteY2306" fmla="*/ 5936986 h 6857999"/>
              <a:gd name="connsiteX2307" fmla="*/ 366977 w 4070350"/>
              <a:gd name="connsiteY2307" fmla="*/ 6067161 h 6857999"/>
              <a:gd name="connsiteX2308" fmla="*/ 348722 w 4070350"/>
              <a:gd name="connsiteY2308" fmla="*/ 6197336 h 6857999"/>
              <a:gd name="connsiteX2309" fmla="*/ 331259 w 4070350"/>
              <a:gd name="connsiteY2309" fmla="*/ 6327511 h 6857999"/>
              <a:gd name="connsiteX2310" fmla="*/ 332582 w 4070350"/>
              <a:gd name="connsiteY2310" fmla="*/ 6332538 h 6857999"/>
              <a:gd name="connsiteX2311" fmla="*/ 333111 w 4070350"/>
              <a:gd name="connsiteY2311" fmla="*/ 6337300 h 6857999"/>
              <a:gd name="connsiteX2312" fmla="*/ 333640 w 4070350"/>
              <a:gd name="connsiteY2312" fmla="*/ 6341798 h 6857999"/>
              <a:gd name="connsiteX2313" fmla="*/ 333640 w 4070350"/>
              <a:gd name="connsiteY2313" fmla="*/ 6346296 h 6857999"/>
              <a:gd name="connsiteX2314" fmla="*/ 333640 w 4070350"/>
              <a:gd name="connsiteY2314" fmla="*/ 6350794 h 6857999"/>
              <a:gd name="connsiteX2315" fmla="*/ 333111 w 4070350"/>
              <a:gd name="connsiteY2315" fmla="*/ 6355292 h 6857999"/>
              <a:gd name="connsiteX2316" fmla="*/ 332582 w 4070350"/>
              <a:gd name="connsiteY2316" fmla="*/ 6359525 h 6857999"/>
              <a:gd name="connsiteX2317" fmla="*/ 331523 w 4070350"/>
              <a:gd name="connsiteY2317" fmla="*/ 6364023 h 6857999"/>
              <a:gd name="connsiteX2318" fmla="*/ 329406 w 4070350"/>
              <a:gd name="connsiteY2318" fmla="*/ 6372490 h 6857999"/>
              <a:gd name="connsiteX2319" fmla="*/ 326761 w 4070350"/>
              <a:gd name="connsiteY2319" fmla="*/ 6380692 h 6857999"/>
              <a:gd name="connsiteX2320" fmla="*/ 320940 w 4070350"/>
              <a:gd name="connsiteY2320" fmla="*/ 6397361 h 6857999"/>
              <a:gd name="connsiteX2321" fmla="*/ 319882 w 4070350"/>
              <a:gd name="connsiteY2321" fmla="*/ 6404504 h 6857999"/>
              <a:gd name="connsiteX2322" fmla="*/ 318294 w 4070350"/>
              <a:gd name="connsiteY2322" fmla="*/ 6411384 h 6857999"/>
              <a:gd name="connsiteX2323" fmla="*/ 316706 w 4070350"/>
              <a:gd name="connsiteY2323" fmla="*/ 6418792 h 6857999"/>
              <a:gd name="connsiteX2324" fmla="*/ 314854 w 4070350"/>
              <a:gd name="connsiteY2324" fmla="*/ 6425671 h 6857999"/>
              <a:gd name="connsiteX2325" fmla="*/ 313267 w 4070350"/>
              <a:gd name="connsiteY2325" fmla="*/ 6432550 h 6857999"/>
              <a:gd name="connsiteX2326" fmla="*/ 311150 w 4070350"/>
              <a:gd name="connsiteY2326" fmla="*/ 6439165 h 6857999"/>
              <a:gd name="connsiteX2327" fmla="*/ 308504 w 4070350"/>
              <a:gd name="connsiteY2327" fmla="*/ 6446309 h 6857999"/>
              <a:gd name="connsiteX2328" fmla="*/ 306123 w 4070350"/>
              <a:gd name="connsiteY2328" fmla="*/ 6452923 h 6857999"/>
              <a:gd name="connsiteX2329" fmla="*/ 303477 w 4070350"/>
              <a:gd name="connsiteY2329" fmla="*/ 6459273 h 6857999"/>
              <a:gd name="connsiteX2330" fmla="*/ 300831 w 4070350"/>
              <a:gd name="connsiteY2330" fmla="*/ 6465888 h 6857999"/>
              <a:gd name="connsiteX2331" fmla="*/ 298186 w 4070350"/>
              <a:gd name="connsiteY2331" fmla="*/ 6471709 h 6857999"/>
              <a:gd name="connsiteX2332" fmla="*/ 295011 w 4070350"/>
              <a:gd name="connsiteY2332" fmla="*/ 6478059 h 6857999"/>
              <a:gd name="connsiteX2333" fmla="*/ 291836 w 4070350"/>
              <a:gd name="connsiteY2333" fmla="*/ 6483879 h 6857999"/>
              <a:gd name="connsiteX2334" fmla="*/ 288397 w 4070350"/>
              <a:gd name="connsiteY2334" fmla="*/ 6489965 h 6857999"/>
              <a:gd name="connsiteX2335" fmla="*/ 285221 w 4070350"/>
              <a:gd name="connsiteY2335" fmla="*/ 6495256 h 6857999"/>
              <a:gd name="connsiteX2336" fmla="*/ 281781 w 4070350"/>
              <a:gd name="connsiteY2336" fmla="*/ 6500813 h 6857999"/>
              <a:gd name="connsiteX2337" fmla="*/ 278077 w 4070350"/>
              <a:gd name="connsiteY2337" fmla="*/ 6505840 h 6857999"/>
              <a:gd name="connsiteX2338" fmla="*/ 274638 w 4070350"/>
              <a:gd name="connsiteY2338" fmla="*/ 6510867 h 6857999"/>
              <a:gd name="connsiteX2339" fmla="*/ 270669 w 4070350"/>
              <a:gd name="connsiteY2339" fmla="*/ 6515629 h 6857999"/>
              <a:gd name="connsiteX2340" fmla="*/ 266965 w 4070350"/>
              <a:gd name="connsiteY2340" fmla="*/ 6520127 h 6857999"/>
              <a:gd name="connsiteX2341" fmla="*/ 262996 w 4070350"/>
              <a:gd name="connsiteY2341" fmla="*/ 6524361 h 6857999"/>
              <a:gd name="connsiteX2342" fmla="*/ 259027 w 4070350"/>
              <a:gd name="connsiteY2342" fmla="*/ 6528065 h 6857999"/>
              <a:gd name="connsiteX2343" fmla="*/ 255324 w 4070350"/>
              <a:gd name="connsiteY2343" fmla="*/ 6531504 h 6857999"/>
              <a:gd name="connsiteX2344" fmla="*/ 251354 w 4070350"/>
              <a:gd name="connsiteY2344" fmla="*/ 6534944 h 6857999"/>
              <a:gd name="connsiteX2345" fmla="*/ 247386 w 4070350"/>
              <a:gd name="connsiteY2345" fmla="*/ 6537854 h 6857999"/>
              <a:gd name="connsiteX2346" fmla="*/ 243417 w 4070350"/>
              <a:gd name="connsiteY2346" fmla="*/ 6540500 h 6857999"/>
              <a:gd name="connsiteX2347" fmla="*/ 239448 w 4070350"/>
              <a:gd name="connsiteY2347" fmla="*/ 6542617 h 6857999"/>
              <a:gd name="connsiteX2348" fmla="*/ 235744 w 4070350"/>
              <a:gd name="connsiteY2348" fmla="*/ 6544734 h 6857999"/>
              <a:gd name="connsiteX2349" fmla="*/ 231775 w 4070350"/>
              <a:gd name="connsiteY2349" fmla="*/ 6546321 h 6857999"/>
              <a:gd name="connsiteX2350" fmla="*/ 227806 w 4070350"/>
              <a:gd name="connsiteY2350" fmla="*/ 6547644 h 6857999"/>
              <a:gd name="connsiteX2351" fmla="*/ 223838 w 4070350"/>
              <a:gd name="connsiteY2351" fmla="*/ 6548438 h 6857999"/>
              <a:gd name="connsiteX2352" fmla="*/ 219869 w 4070350"/>
              <a:gd name="connsiteY2352" fmla="*/ 6548702 h 6857999"/>
              <a:gd name="connsiteX2353" fmla="*/ 216695 w 4070350"/>
              <a:gd name="connsiteY2353" fmla="*/ 6550819 h 6857999"/>
              <a:gd name="connsiteX2354" fmla="*/ 212990 w 4070350"/>
              <a:gd name="connsiteY2354" fmla="*/ 6552936 h 6857999"/>
              <a:gd name="connsiteX2355" fmla="*/ 209551 w 4070350"/>
              <a:gd name="connsiteY2355" fmla="*/ 6554523 h 6857999"/>
              <a:gd name="connsiteX2356" fmla="*/ 206375 w 4070350"/>
              <a:gd name="connsiteY2356" fmla="*/ 6556111 h 6857999"/>
              <a:gd name="connsiteX2357" fmla="*/ 202671 w 4070350"/>
              <a:gd name="connsiteY2357" fmla="*/ 6557434 h 6857999"/>
              <a:gd name="connsiteX2358" fmla="*/ 199496 w 4070350"/>
              <a:gd name="connsiteY2358" fmla="*/ 6558756 h 6857999"/>
              <a:gd name="connsiteX2359" fmla="*/ 192352 w 4070350"/>
              <a:gd name="connsiteY2359" fmla="*/ 6560609 h 6857999"/>
              <a:gd name="connsiteX2360" fmla="*/ 185209 w 4070350"/>
              <a:gd name="connsiteY2360" fmla="*/ 6561667 h 6857999"/>
              <a:gd name="connsiteX2361" fmla="*/ 178329 w 4070350"/>
              <a:gd name="connsiteY2361" fmla="*/ 6562461 h 6857999"/>
              <a:gd name="connsiteX2362" fmla="*/ 171186 w 4070350"/>
              <a:gd name="connsiteY2362" fmla="*/ 6562725 h 6857999"/>
              <a:gd name="connsiteX2363" fmla="*/ 164042 w 4070350"/>
              <a:gd name="connsiteY2363" fmla="*/ 6562990 h 6857999"/>
              <a:gd name="connsiteX2364" fmla="*/ 149754 w 4070350"/>
              <a:gd name="connsiteY2364" fmla="*/ 6562990 h 6857999"/>
              <a:gd name="connsiteX2365" fmla="*/ 142611 w 4070350"/>
              <a:gd name="connsiteY2365" fmla="*/ 6562990 h 6857999"/>
              <a:gd name="connsiteX2366" fmla="*/ 135467 w 4070350"/>
              <a:gd name="connsiteY2366" fmla="*/ 6563254 h 6857999"/>
              <a:gd name="connsiteX2367" fmla="*/ 128588 w 4070350"/>
              <a:gd name="connsiteY2367" fmla="*/ 6563519 h 6857999"/>
              <a:gd name="connsiteX2368" fmla="*/ 121180 w 4070350"/>
              <a:gd name="connsiteY2368" fmla="*/ 6564577 h 6857999"/>
              <a:gd name="connsiteX2369" fmla="*/ 114300 w 4070350"/>
              <a:gd name="connsiteY2369" fmla="*/ 6565900 h 6857999"/>
              <a:gd name="connsiteX2370" fmla="*/ 107421 w 4070350"/>
              <a:gd name="connsiteY2370" fmla="*/ 6568017 h 6857999"/>
              <a:gd name="connsiteX2371" fmla="*/ 44980 w 4070350"/>
              <a:gd name="connsiteY2371" fmla="*/ 6563254 h 6857999"/>
              <a:gd name="connsiteX2372" fmla="*/ 39952 w 4070350"/>
              <a:gd name="connsiteY2372" fmla="*/ 6563254 h 6857999"/>
              <a:gd name="connsiteX2373" fmla="*/ 34396 w 4070350"/>
              <a:gd name="connsiteY2373" fmla="*/ 6562990 h 6857999"/>
              <a:gd name="connsiteX2374" fmla="*/ 31750 w 4070350"/>
              <a:gd name="connsiteY2374" fmla="*/ 6562725 h 6857999"/>
              <a:gd name="connsiteX2375" fmla="*/ 28840 w 4070350"/>
              <a:gd name="connsiteY2375" fmla="*/ 6561931 h 6857999"/>
              <a:gd name="connsiteX2376" fmla="*/ 26459 w 4070350"/>
              <a:gd name="connsiteY2376" fmla="*/ 6561138 h 6857999"/>
              <a:gd name="connsiteX2377" fmla="*/ 23813 w 4070350"/>
              <a:gd name="connsiteY2377" fmla="*/ 6560344 h 6857999"/>
              <a:gd name="connsiteX2378" fmla="*/ 21696 w 4070350"/>
              <a:gd name="connsiteY2378" fmla="*/ 6559021 h 6857999"/>
              <a:gd name="connsiteX2379" fmla="*/ 19580 w 4070350"/>
              <a:gd name="connsiteY2379" fmla="*/ 6557434 h 6857999"/>
              <a:gd name="connsiteX2380" fmla="*/ 17992 w 4070350"/>
              <a:gd name="connsiteY2380" fmla="*/ 6556111 h 6857999"/>
              <a:gd name="connsiteX2381" fmla="*/ 16669 w 4070350"/>
              <a:gd name="connsiteY2381" fmla="*/ 6554259 h 6857999"/>
              <a:gd name="connsiteX2382" fmla="*/ 15346 w 4070350"/>
              <a:gd name="connsiteY2382" fmla="*/ 6552142 h 6857999"/>
              <a:gd name="connsiteX2383" fmla="*/ 14817 w 4070350"/>
              <a:gd name="connsiteY2383" fmla="*/ 6550025 h 6857999"/>
              <a:gd name="connsiteX2384" fmla="*/ 14817 w 4070350"/>
              <a:gd name="connsiteY2384" fmla="*/ 6547644 h 6857999"/>
              <a:gd name="connsiteX2385" fmla="*/ 15082 w 4070350"/>
              <a:gd name="connsiteY2385" fmla="*/ 6544734 h 6857999"/>
              <a:gd name="connsiteX2386" fmla="*/ 16404 w 4070350"/>
              <a:gd name="connsiteY2386" fmla="*/ 6537325 h 6857999"/>
              <a:gd name="connsiteX2387" fmla="*/ 17463 w 4070350"/>
              <a:gd name="connsiteY2387" fmla="*/ 6530181 h 6857999"/>
              <a:gd name="connsiteX2388" fmla="*/ 17992 w 4070350"/>
              <a:gd name="connsiteY2388" fmla="*/ 6523038 h 6857999"/>
              <a:gd name="connsiteX2389" fmla="*/ 19050 w 4070350"/>
              <a:gd name="connsiteY2389" fmla="*/ 6515894 h 6857999"/>
              <a:gd name="connsiteX2390" fmla="*/ 19315 w 4070350"/>
              <a:gd name="connsiteY2390" fmla="*/ 6508750 h 6857999"/>
              <a:gd name="connsiteX2391" fmla="*/ 19580 w 4070350"/>
              <a:gd name="connsiteY2391" fmla="*/ 6501342 h 6857999"/>
              <a:gd name="connsiteX2392" fmla="*/ 19580 w 4070350"/>
              <a:gd name="connsiteY2392" fmla="*/ 6487319 h 6857999"/>
              <a:gd name="connsiteX2393" fmla="*/ 18786 w 4070350"/>
              <a:gd name="connsiteY2393" fmla="*/ 6473296 h 6857999"/>
              <a:gd name="connsiteX2394" fmla="*/ 17727 w 4070350"/>
              <a:gd name="connsiteY2394" fmla="*/ 6459273 h 6857999"/>
              <a:gd name="connsiteX2395" fmla="*/ 16404 w 4070350"/>
              <a:gd name="connsiteY2395" fmla="*/ 6444986 h 6857999"/>
              <a:gd name="connsiteX2396" fmla="*/ 14552 w 4070350"/>
              <a:gd name="connsiteY2396" fmla="*/ 6431227 h 6857999"/>
              <a:gd name="connsiteX2397" fmla="*/ 10584 w 4070350"/>
              <a:gd name="connsiteY2397" fmla="*/ 6403181 h 6857999"/>
              <a:gd name="connsiteX2398" fmla="*/ 8732 w 4070350"/>
              <a:gd name="connsiteY2398" fmla="*/ 6389159 h 6857999"/>
              <a:gd name="connsiteX2399" fmla="*/ 7144 w 4070350"/>
              <a:gd name="connsiteY2399" fmla="*/ 6375400 h 6857999"/>
              <a:gd name="connsiteX2400" fmla="*/ 6086 w 4070350"/>
              <a:gd name="connsiteY2400" fmla="*/ 6361113 h 6857999"/>
              <a:gd name="connsiteX2401" fmla="*/ 5027 w 4070350"/>
              <a:gd name="connsiteY2401" fmla="*/ 6346825 h 6857999"/>
              <a:gd name="connsiteX2402" fmla="*/ 4763 w 4070350"/>
              <a:gd name="connsiteY2402" fmla="*/ 6333067 h 6857999"/>
              <a:gd name="connsiteX2403" fmla="*/ 4763 w 4070350"/>
              <a:gd name="connsiteY2403" fmla="*/ 6325923 h 6857999"/>
              <a:gd name="connsiteX2404" fmla="*/ 5027 w 4070350"/>
              <a:gd name="connsiteY2404" fmla="*/ 6318779 h 6857999"/>
              <a:gd name="connsiteX2405" fmla="*/ 5821 w 4070350"/>
              <a:gd name="connsiteY2405" fmla="*/ 6307931 h 6857999"/>
              <a:gd name="connsiteX2406" fmla="*/ 6086 w 4070350"/>
              <a:gd name="connsiteY2406" fmla="*/ 6297084 h 6857999"/>
              <a:gd name="connsiteX2407" fmla="*/ 6086 w 4070350"/>
              <a:gd name="connsiteY2407" fmla="*/ 6275388 h 6857999"/>
              <a:gd name="connsiteX2408" fmla="*/ 5556 w 4070350"/>
              <a:gd name="connsiteY2408" fmla="*/ 6253956 h 6857999"/>
              <a:gd name="connsiteX2409" fmla="*/ 4498 w 4070350"/>
              <a:gd name="connsiteY2409" fmla="*/ 6232261 h 6857999"/>
              <a:gd name="connsiteX2410" fmla="*/ 2382 w 4070350"/>
              <a:gd name="connsiteY2410" fmla="*/ 6188869 h 6857999"/>
              <a:gd name="connsiteX2411" fmla="*/ 1323 w 4070350"/>
              <a:gd name="connsiteY2411" fmla="*/ 6167173 h 6857999"/>
              <a:gd name="connsiteX2412" fmla="*/ 265 w 4070350"/>
              <a:gd name="connsiteY2412" fmla="*/ 6145477 h 6857999"/>
              <a:gd name="connsiteX2413" fmla="*/ 0 w 4070350"/>
              <a:gd name="connsiteY2413" fmla="*/ 6123781 h 6857999"/>
              <a:gd name="connsiteX2414" fmla="*/ 0 w 4070350"/>
              <a:gd name="connsiteY2414" fmla="*/ 6102350 h 6857999"/>
              <a:gd name="connsiteX2415" fmla="*/ 265 w 4070350"/>
              <a:gd name="connsiteY2415" fmla="*/ 6091502 h 6857999"/>
              <a:gd name="connsiteX2416" fmla="*/ 530 w 4070350"/>
              <a:gd name="connsiteY2416" fmla="*/ 6080654 h 6857999"/>
              <a:gd name="connsiteX2417" fmla="*/ 1323 w 4070350"/>
              <a:gd name="connsiteY2417" fmla="*/ 6070071 h 6857999"/>
              <a:gd name="connsiteX2418" fmla="*/ 2117 w 4070350"/>
              <a:gd name="connsiteY2418" fmla="*/ 6059223 h 6857999"/>
              <a:gd name="connsiteX2419" fmla="*/ 3440 w 4070350"/>
              <a:gd name="connsiteY2419" fmla="*/ 6048375 h 6857999"/>
              <a:gd name="connsiteX2420" fmla="*/ 4763 w 4070350"/>
              <a:gd name="connsiteY2420" fmla="*/ 6037792 h 6857999"/>
              <a:gd name="connsiteX2421" fmla="*/ 6350 w 4070350"/>
              <a:gd name="connsiteY2421" fmla="*/ 6027209 h 6857999"/>
              <a:gd name="connsiteX2422" fmla="*/ 8467 w 4070350"/>
              <a:gd name="connsiteY2422" fmla="*/ 6016361 h 6857999"/>
              <a:gd name="connsiteX2423" fmla="*/ 10584 w 4070350"/>
              <a:gd name="connsiteY2423" fmla="*/ 6005777 h 6857999"/>
              <a:gd name="connsiteX2424" fmla="*/ 13230 w 4070350"/>
              <a:gd name="connsiteY2424" fmla="*/ 5995194 h 6857999"/>
              <a:gd name="connsiteX2425" fmla="*/ 16404 w 4070350"/>
              <a:gd name="connsiteY2425" fmla="*/ 5984611 h 6857999"/>
              <a:gd name="connsiteX2426" fmla="*/ 19580 w 4070350"/>
              <a:gd name="connsiteY2426" fmla="*/ 5974027 h 6857999"/>
              <a:gd name="connsiteX2427" fmla="*/ 20638 w 4070350"/>
              <a:gd name="connsiteY2427" fmla="*/ 5948363 h 6857999"/>
              <a:gd name="connsiteX2428" fmla="*/ 21167 w 4070350"/>
              <a:gd name="connsiteY2428" fmla="*/ 5922963 h 6857999"/>
              <a:gd name="connsiteX2429" fmla="*/ 21696 w 4070350"/>
              <a:gd name="connsiteY2429" fmla="*/ 5897827 h 6857999"/>
              <a:gd name="connsiteX2430" fmla="*/ 22755 w 4070350"/>
              <a:gd name="connsiteY2430" fmla="*/ 5872163 h 6857999"/>
              <a:gd name="connsiteX2431" fmla="*/ 23813 w 4070350"/>
              <a:gd name="connsiteY2431" fmla="*/ 5846763 h 6857999"/>
              <a:gd name="connsiteX2432" fmla="*/ 24607 w 4070350"/>
              <a:gd name="connsiteY2432" fmla="*/ 5834063 h 6857999"/>
              <a:gd name="connsiteX2433" fmla="*/ 25930 w 4070350"/>
              <a:gd name="connsiteY2433" fmla="*/ 5821363 h 6857999"/>
              <a:gd name="connsiteX2434" fmla="*/ 27517 w 4070350"/>
              <a:gd name="connsiteY2434" fmla="*/ 5808663 h 6857999"/>
              <a:gd name="connsiteX2435" fmla="*/ 28840 w 4070350"/>
              <a:gd name="connsiteY2435" fmla="*/ 5796227 h 6857999"/>
              <a:gd name="connsiteX2436" fmla="*/ 30957 w 4070350"/>
              <a:gd name="connsiteY2436" fmla="*/ 5783792 h 6857999"/>
              <a:gd name="connsiteX2437" fmla="*/ 33602 w 4070350"/>
              <a:gd name="connsiteY2437" fmla="*/ 5771356 h 6857999"/>
              <a:gd name="connsiteX2438" fmla="*/ 31486 w 4070350"/>
              <a:gd name="connsiteY2438" fmla="*/ 5757334 h 6857999"/>
              <a:gd name="connsiteX2439" fmla="*/ 29634 w 4070350"/>
              <a:gd name="connsiteY2439" fmla="*/ 5743575 h 6857999"/>
              <a:gd name="connsiteX2440" fmla="*/ 28575 w 4070350"/>
              <a:gd name="connsiteY2440" fmla="*/ 5729552 h 6857999"/>
              <a:gd name="connsiteX2441" fmla="*/ 28311 w 4070350"/>
              <a:gd name="connsiteY2441" fmla="*/ 5716059 h 6857999"/>
              <a:gd name="connsiteX2442" fmla="*/ 28311 w 4070350"/>
              <a:gd name="connsiteY2442" fmla="*/ 5702300 h 6857999"/>
              <a:gd name="connsiteX2443" fmla="*/ 28575 w 4070350"/>
              <a:gd name="connsiteY2443" fmla="*/ 5688277 h 6857999"/>
              <a:gd name="connsiteX2444" fmla="*/ 29634 w 4070350"/>
              <a:gd name="connsiteY2444" fmla="*/ 5674784 h 6857999"/>
              <a:gd name="connsiteX2445" fmla="*/ 30427 w 4070350"/>
              <a:gd name="connsiteY2445" fmla="*/ 5661025 h 6857999"/>
              <a:gd name="connsiteX2446" fmla="*/ 33073 w 4070350"/>
              <a:gd name="connsiteY2446" fmla="*/ 5633773 h 6857999"/>
              <a:gd name="connsiteX2447" fmla="*/ 36248 w 4070350"/>
              <a:gd name="connsiteY2447" fmla="*/ 5606256 h 6857999"/>
              <a:gd name="connsiteX2448" fmla="*/ 39159 w 4070350"/>
              <a:gd name="connsiteY2448" fmla="*/ 5579269 h 6857999"/>
              <a:gd name="connsiteX2449" fmla="*/ 40481 w 4070350"/>
              <a:gd name="connsiteY2449" fmla="*/ 5565511 h 6857999"/>
              <a:gd name="connsiteX2450" fmla="*/ 41275 w 4070350"/>
              <a:gd name="connsiteY2450" fmla="*/ 5552281 h 6857999"/>
              <a:gd name="connsiteX2451" fmla="*/ 44715 w 4070350"/>
              <a:gd name="connsiteY2451" fmla="*/ 5501217 h 6857999"/>
              <a:gd name="connsiteX2452" fmla="*/ 47625 w 4070350"/>
              <a:gd name="connsiteY2452" fmla="*/ 5450417 h 6857999"/>
              <a:gd name="connsiteX2453" fmla="*/ 50800 w 4070350"/>
              <a:gd name="connsiteY2453" fmla="*/ 5399352 h 6857999"/>
              <a:gd name="connsiteX2454" fmla="*/ 53181 w 4070350"/>
              <a:gd name="connsiteY2454" fmla="*/ 5348288 h 6857999"/>
              <a:gd name="connsiteX2455" fmla="*/ 55298 w 4070350"/>
              <a:gd name="connsiteY2455" fmla="*/ 5297488 h 6857999"/>
              <a:gd name="connsiteX2456" fmla="*/ 57415 w 4070350"/>
              <a:gd name="connsiteY2456" fmla="*/ 5246423 h 6857999"/>
              <a:gd name="connsiteX2457" fmla="*/ 58738 w 4070350"/>
              <a:gd name="connsiteY2457" fmla="*/ 5195359 h 6857999"/>
              <a:gd name="connsiteX2458" fmla="*/ 60325 w 4070350"/>
              <a:gd name="connsiteY2458" fmla="*/ 5144029 h 6857999"/>
              <a:gd name="connsiteX2459" fmla="*/ 57415 w 4070350"/>
              <a:gd name="connsiteY2459" fmla="*/ 4450556 h 6857999"/>
              <a:gd name="connsiteX2460" fmla="*/ 58473 w 4070350"/>
              <a:gd name="connsiteY2460" fmla="*/ 4400021 h 6857999"/>
              <a:gd name="connsiteX2461" fmla="*/ 58209 w 4070350"/>
              <a:gd name="connsiteY2461" fmla="*/ 4357688 h 6857999"/>
              <a:gd name="connsiteX2462" fmla="*/ 57944 w 4070350"/>
              <a:gd name="connsiteY2462" fmla="*/ 4315354 h 6857999"/>
              <a:gd name="connsiteX2463" fmla="*/ 53181 w 4070350"/>
              <a:gd name="connsiteY2463" fmla="*/ 3858948 h 6857999"/>
              <a:gd name="connsiteX2464" fmla="*/ 52123 w 4070350"/>
              <a:gd name="connsiteY2464" fmla="*/ 3744648 h 6857999"/>
              <a:gd name="connsiteX2465" fmla="*/ 51329 w 4070350"/>
              <a:gd name="connsiteY2465" fmla="*/ 3630613 h 6857999"/>
              <a:gd name="connsiteX2466" fmla="*/ 50800 w 4070350"/>
              <a:gd name="connsiteY2466" fmla="*/ 3516577 h 6857999"/>
              <a:gd name="connsiteX2467" fmla="*/ 50007 w 4070350"/>
              <a:gd name="connsiteY2467" fmla="*/ 3402542 h 6857999"/>
              <a:gd name="connsiteX2468" fmla="*/ 50007 w 4070350"/>
              <a:gd name="connsiteY2468" fmla="*/ 3382169 h 6857999"/>
              <a:gd name="connsiteX2469" fmla="*/ 49477 w 4070350"/>
              <a:gd name="connsiteY2469" fmla="*/ 3361796 h 6857999"/>
              <a:gd name="connsiteX2470" fmla="*/ 47890 w 4070350"/>
              <a:gd name="connsiteY2470" fmla="*/ 3321315 h 6857999"/>
              <a:gd name="connsiteX2471" fmla="*/ 46038 w 4070350"/>
              <a:gd name="connsiteY2471" fmla="*/ 3280569 h 6857999"/>
              <a:gd name="connsiteX2472" fmla="*/ 45509 w 4070350"/>
              <a:gd name="connsiteY2472" fmla="*/ 3259931 h 6857999"/>
              <a:gd name="connsiteX2473" fmla="*/ 44980 w 4070350"/>
              <a:gd name="connsiteY2473" fmla="*/ 3239823 h 6857999"/>
              <a:gd name="connsiteX2474" fmla="*/ 44715 w 4070350"/>
              <a:gd name="connsiteY2474" fmla="*/ 3219715 h 6857999"/>
              <a:gd name="connsiteX2475" fmla="*/ 44715 w 4070350"/>
              <a:gd name="connsiteY2475" fmla="*/ 3199077 h 6857999"/>
              <a:gd name="connsiteX2476" fmla="*/ 44980 w 4070350"/>
              <a:gd name="connsiteY2476" fmla="*/ 3178969 h 6857999"/>
              <a:gd name="connsiteX2477" fmla="*/ 45773 w 4070350"/>
              <a:gd name="connsiteY2477" fmla="*/ 3158596 h 6857999"/>
              <a:gd name="connsiteX2478" fmla="*/ 47096 w 4070350"/>
              <a:gd name="connsiteY2478" fmla="*/ 3138223 h 6857999"/>
              <a:gd name="connsiteX2479" fmla="*/ 49213 w 4070350"/>
              <a:gd name="connsiteY2479" fmla="*/ 3117850 h 6857999"/>
              <a:gd name="connsiteX2480" fmla="*/ 50271 w 4070350"/>
              <a:gd name="connsiteY2480" fmla="*/ 3108061 h 6857999"/>
              <a:gd name="connsiteX2481" fmla="*/ 51859 w 4070350"/>
              <a:gd name="connsiteY2481" fmla="*/ 3097742 h 6857999"/>
              <a:gd name="connsiteX2482" fmla="*/ 53711 w 4070350"/>
              <a:gd name="connsiteY2482" fmla="*/ 3087688 h 6857999"/>
              <a:gd name="connsiteX2483" fmla="*/ 55563 w 4070350"/>
              <a:gd name="connsiteY2483" fmla="*/ 3077634 h 6857999"/>
              <a:gd name="connsiteX2484" fmla="*/ 52388 w 4070350"/>
              <a:gd name="connsiteY2484" fmla="*/ 3050117 h 6857999"/>
              <a:gd name="connsiteX2485" fmla="*/ 50007 w 4070350"/>
              <a:gd name="connsiteY2485" fmla="*/ 3022336 h 6857999"/>
              <a:gd name="connsiteX2486" fmla="*/ 48155 w 4070350"/>
              <a:gd name="connsiteY2486" fmla="*/ 2994819 h 6857999"/>
              <a:gd name="connsiteX2487" fmla="*/ 47096 w 4070350"/>
              <a:gd name="connsiteY2487" fmla="*/ 2967038 h 6857999"/>
              <a:gd name="connsiteX2488" fmla="*/ 45773 w 4070350"/>
              <a:gd name="connsiteY2488" fmla="*/ 2939256 h 6857999"/>
              <a:gd name="connsiteX2489" fmla="*/ 45244 w 4070350"/>
              <a:gd name="connsiteY2489" fmla="*/ 2911475 h 6857999"/>
              <a:gd name="connsiteX2490" fmla="*/ 44980 w 4070350"/>
              <a:gd name="connsiteY2490" fmla="*/ 2883959 h 6857999"/>
              <a:gd name="connsiteX2491" fmla="*/ 44715 w 4070350"/>
              <a:gd name="connsiteY2491" fmla="*/ 2856442 h 6857999"/>
              <a:gd name="connsiteX2492" fmla="*/ 45244 w 4070350"/>
              <a:gd name="connsiteY2492" fmla="*/ 2800879 h 6857999"/>
              <a:gd name="connsiteX2493" fmla="*/ 45773 w 4070350"/>
              <a:gd name="connsiteY2493" fmla="*/ 2745317 h 6857999"/>
              <a:gd name="connsiteX2494" fmla="*/ 46832 w 4070350"/>
              <a:gd name="connsiteY2494" fmla="*/ 2689754 h 6857999"/>
              <a:gd name="connsiteX2495" fmla="*/ 47361 w 4070350"/>
              <a:gd name="connsiteY2495" fmla="*/ 2634721 h 6857999"/>
              <a:gd name="connsiteX2496" fmla="*/ 47625 w 4070350"/>
              <a:gd name="connsiteY2496" fmla="*/ 2603236 h 6857999"/>
              <a:gd name="connsiteX2497" fmla="*/ 47361 w 4070350"/>
              <a:gd name="connsiteY2497" fmla="*/ 2572015 h 6857999"/>
              <a:gd name="connsiteX2498" fmla="*/ 46832 w 4070350"/>
              <a:gd name="connsiteY2498" fmla="*/ 2509044 h 6857999"/>
              <a:gd name="connsiteX2499" fmla="*/ 46038 w 4070350"/>
              <a:gd name="connsiteY2499" fmla="*/ 2446338 h 6857999"/>
              <a:gd name="connsiteX2500" fmla="*/ 45773 w 4070350"/>
              <a:gd name="connsiteY2500" fmla="*/ 2383632 h 6857999"/>
              <a:gd name="connsiteX2501" fmla="*/ 45773 w 4070350"/>
              <a:gd name="connsiteY2501" fmla="*/ 2352146 h 6857999"/>
              <a:gd name="connsiteX2502" fmla="*/ 46038 w 4070350"/>
              <a:gd name="connsiteY2502" fmla="*/ 2320661 h 6857999"/>
              <a:gd name="connsiteX2503" fmla="*/ 46832 w 4070350"/>
              <a:gd name="connsiteY2503" fmla="*/ 2289175 h 6857999"/>
              <a:gd name="connsiteX2504" fmla="*/ 47625 w 4070350"/>
              <a:gd name="connsiteY2504" fmla="*/ 2257954 h 6857999"/>
              <a:gd name="connsiteX2505" fmla="*/ 48948 w 4070350"/>
              <a:gd name="connsiteY2505" fmla="*/ 2226733 h 6857999"/>
              <a:gd name="connsiteX2506" fmla="*/ 50271 w 4070350"/>
              <a:gd name="connsiteY2506" fmla="*/ 2195513 h 6857999"/>
              <a:gd name="connsiteX2507" fmla="*/ 52388 w 4070350"/>
              <a:gd name="connsiteY2507" fmla="*/ 2164027 h 6857999"/>
              <a:gd name="connsiteX2508" fmla="*/ 55298 w 4070350"/>
              <a:gd name="connsiteY2508" fmla="*/ 2132542 h 6857999"/>
              <a:gd name="connsiteX2509" fmla="*/ 53181 w 4070350"/>
              <a:gd name="connsiteY2509" fmla="*/ 2101586 h 6857999"/>
              <a:gd name="connsiteX2510" fmla="*/ 51594 w 4070350"/>
              <a:gd name="connsiteY2510" fmla="*/ 2070100 h 6857999"/>
              <a:gd name="connsiteX2511" fmla="*/ 50007 w 4070350"/>
              <a:gd name="connsiteY2511" fmla="*/ 2039144 h 6857999"/>
              <a:gd name="connsiteX2512" fmla="*/ 48948 w 4070350"/>
              <a:gd name="connsiteY2512" fmla="*/ 2007659 h 6857999"/>
              <a:gd name="connsiteX2513" fmla="*/ 47890 w 4070350"/>
              <a:gd name="connsiteY2513" fmla="*/ 1976438 h 6857999"/>
              <a:gd name="connsiteX2514" fmla="*/ 47096 w 4070350"/>
              <a:gd name="connsiteY2514" fmla="*/ 1945217 h 6857999"/>
              <a:gd name="connsiteX2515" fmla="*/ 46832 w 4070350"/>
              <a:gd name="connsiteY2515" fmla="*/ 1913996 h 6857999"/>
              <a:gd name="connsiteX2516" fmla="*/ 46567 w 4070350"/>
              <a:gd name="connsiteY2516" fmla="*/ 1882775 h 6857999"/>
              <a:gd name="connsiteX2517" fmla="*/ 46567 w 4070350"/>
              <a:gd name="connsiteY2517" fmla="*/ 1820334 h 6857999"/>
              <a:gd name="connsiteX2518" fmla="*/ 47096 w 4070350"/>
              <a:gd name="connsiteY2518" fmla="*/ 1757892 h 6857999"/>
              <a:gd name="connsiteX2519" fmla="*/ 47890 w 4070350"/>
              <a:gd name="connsiteY2519" fmla="*/ 1695450 h 6857999"/>
              <a:gd name="connsiteX2520" fmla="*/ 49477 w 4070350"/>
              <a:gd name="connsiteY2520" fmla="*/ 1633009 h 6857999"/>
              <a:gd name="connsiteX2521" fmla="*/ 52917 w 4070350"/>
              <a:gd name="connsiteY2521" fmla="*/ 1508125 h 6857999"/>
              <a:gd name="connsiteX2522" fmla="*/ 54240 w 4070350"/>
              <a:gd name="connsiteY2522" fmla="*/ 1445684 h 6857999"/>
              <a:gd name="connsiteX2523" fmla="*/ 55827 w 4070350"/>
              <a:gd name="connsiteY2523" fmla="*/ 1383242 h 6857999"/>
              <a:gd name="connsiteX2524" fmla="*/ 57150 w 4070350"/>
              <a:gd name="connsiteY2524" fmla="*/ 1320800 h 6857999"/>
              <a:gd name="connsiteX2525" fmla="*/ 57944 w 4070350"/>
              <a:gd name="connsiteY2525" fmla="*/ 1258094 h 6857999"/>
              <a:gd name="connsiteX2526" fmla="*/ 57944 w 4070350"/>
              <a:gd name="connsiteY2526" fmla="*/ 1195652 h 6857999"/>
              <a:gd name="connsiteX2527" fmla="*/ 57944 w 4070350"/>
              <a:gd name="connsiteY2527" fmla="*/ 1164431 h 6857999"/>
              <a:gd name="connsiteX2528" fmla="*/ 57415 w 4070350"/>
              <a:gd name="connsiteY2528" fmla="*/ 1133210 h 6857999"/>
              <a:gd name="connsiteX2529" fmla="*/ 58473 w 4070350"/>
              <a:gd name="connsiteY2529" fmla="*/ 1116542 h 6857999"/>
              <a:gd name="connsiteX2530" fmla="*/ 57150 w 4070350"/>
              <a:gd name="connsiteY2530" fmla="*/ 800100 h 6857999"/>
              <a:gd name="connsiteX2531" fmla="*/ 56621 w 4070350"/>
              <a:gd name="connsiteY2531" fmla="*/ 783431 h 6857999"/>
              <a:gd name="connsiteX2532" fmla="*/ 56621 w 4070350"/>
              <a:gd name="connsiteY2532" fmla="*/ 775229 h 6857999"/>
              <a:gd name="connsiteX2533" fmla="*/ 57150 w 4070350"/>
              <a:gd name="connsiteY2533" fmla="*/ 767292 h 6857999"/>
              <a:gd name="connsiteX2534" fmla="*/ 57680 w 4070350"/>
              <a:gd name="connsiteY2534" fmla="*/ 763323 h 6857999"/>
              <a:gd name="connsiteX2535" fmla="*/ 58209 w 4070350"/>
              <a:gd name="connsiteY2535" fmla="*/ 759354 h 6857999"/>
              <a:gd name="connsiteX2536" fmla="*/ 59002 w 4070350"/>
              <a:gd name="connsiteY2536" fmla="*/ 755650 h 6857999"/>
              <a:gd name="connsiteX2537" fmla="*/ 60325 w 4070350"/>
              <a:gd name="connsiteY2537" fmla="*/ 751681 h 6857999"/>
              <a:gd name="connsiteX2538" fmla="*/ 61913 w 4070350"/>
              <a:gd name="connsiteY2538" fmla="*/ 748242 h 6857999"/>
              <a:gd name="connsiteX2539" fmla="*/ 63765 w 4070350"/>
              <a:gd name="connsiteY2539" fmla="*/ 744802 h 6857999"/>
              <a:gd name="connsiteX2540" fmla="*/ 65881 w 4070350"/>
              <a:gd name="connsiteY2540" fmla="*/ 741363 h 6857999"/>
              <a:gd name="connsiteX2541" fmla="*/ 68527 w 4070350"/>
              <a:gd name="connsiteY2541" fmla="*/ 737923 h 6857999"/>
              <a:gd name="connsiteX2542" fmla="*/ 66411 w 4070350"/>
              <a:gd name="connsiteY2542" fmla="*/ 734219 h 6857999"/>
              <a:gd name="connsiteX2543" fmla="*/ 64559 w 4070350"/>
              <a:gd name="connsiteY2543" fmla="*/ 730779 h 6857999"/>
              <a:gd name="connsiteX2544" fmla="*/ 63236 w 4070350"/>
              <a:gd name="connsiteY2544" fmla="*/ 727075 h 6857999"/>
              <a:gd name="connsiteX2545" fmla="*/ 62177 w 4070350"/>
              <a:gd name="connsiteY2545" fmla="*/ 723371 h 6857999"/>
              <a:gd name="connsiteX2546" fmla="*/ 60855 w 4070350"/>
              <a:gd name="connsiteY2546" fmla="*/ 719931 h 6857999"/>
              <a:gd name="connsiteX2547" fmla="*/ 60325 w 4070350"/>
              <a:gd name="connsiteY2547" fmla="*/ 716492 h 6857999"/>
              <a:gd name="connsiteX2548" fmla="*/ 59532 w 4070350"/>
              <a:gd name="connsiteY2548" fmla="*/ 712788 h 6857999"/>
              <a:gd name="connsiteX2549" fmla="*/ 59002 w 4070350"/>
              <a:gd name="connsiteY2549" fmla="*/ 709348 h 6857999"/>
              <a:gd name="connsiteX2550" fmla="*/ 58738 w 4070350"/>
              <a:gd name="connsiteY2550" fmla="*/ 701940 h 6857999"/>
              <a:gd name="connsiteX2551" fmla="*/ 58738 w 4070350"/>
              <a:gd name="connsiteY2551" fmla="*/ 695061 h 6857999"/>
              <a:gd name="connsiteX2552" fmla="*/ 59796 w 4070350"/>
              <a:gd name="connsiteY2552" fmla="*/ 688181 h 6857999"/>
              <a:gd name="connsiteX2553" fmla="*/ 60590 w 4070350"/>
              <a:gd name="connsiteY2553" fmla="*/ 681038 h 6857999"/>
              <a:gd name="connsiteX2554" fmla="*/ 62177 w 4070350"/>
              <a:gd name="connsiteY2554" fmla="*/ 673894 h 6857999"/>
              <a:gd name="connsiteX2555" fmla="*/ 63765 w 4070350"/>
              <a:gd name="connsiteY2555" fmla="*/ 667015 h 6857999"/>
              <a:gd name="connsiteX2556" fmla="*/ 66940 w 4070350"/>
              <a:gd name="connsiteY2556" fmla="*/ 653256 h 6857999"/>
              <a:gd name="connsiteX2557" fmla="*/ 68792 w 4070350"/>
              <a:gd name="connsiteY2557" fmla="*/ 646113 h 6857999"/>
              <a:gd name="connsiteX2558" fmla="*/ 70380 w 4070350"/>
              <a:gd name="connsiteY2558" fmla="*/ 639233 h 6857999"/>
              <a:gd name="connsiteX2559" fmla="*/ 71438 w 4070350"/>
              <a:gd name="connsiteY2559" fmla="*/ 632090 h 6857999"/>
              <a:gd name="connsiteX2560" fmla="*/ 72496 w 4070350"/>
              <a:gd name="connsiteY2560" fmla="*/ 625211 h 6857999"/>
              <a:gd name="connsiteX2561" fmla="*/ 70115 w 4070350"/>
              <a:gd name="connsiteY2561" fmla="*/ 618861 h 6857999"/>
              <a:gd name="connsiteX2562" fmla="*/ 68527 w 4070350"/>
              <a:gd name="connsiteY2562" fmla="*/ 612511 h 6857999"/>
              <a:gd name="connsiteX2563" fmla="*/ 67469 w 4070350"/>
              <a:gd name="connsiteY2563" fmla="*/ 606425 h 6857999"/>
              <a:gd name="connsiteX2564" fmla="*/ 66940 w 4070350"/>
              <a:gd name="connsiteY2564" fmla="*/ 600075 h 6857999"/>
              <a:gd name="connsiteX2565" fmla="*/ 66675 w 4070350"/>
              <a:gd name="connsiteY2565" fmla="*/ 593725 h 6857999"/>
              <a:gd name="connsiteX2566" fmla="*/ 66675 w 4070350"/>
              <a:gd name="connsiteY2566" fmla="*/ 587375 h 6857999"/>
              <a:gd name="connsiteX2567" fmla="*/ 66940 w 4070350"/>
              <a:gd name="connsiteY2567" fmla="*/ 581025 h 6857999"/>
              <a:gd name="connsiteX2568" fmla="*/ 67469 w 4070350"/>
              <a:gd name="connsiteY2568" fmla="*/ 574675 h 6857999"/>
              <a:gd name="connsiteX2569" fmla="*/ 70380 w 4070350"/>
              <a:gd name="connsiteY2569" fmla="*/ 549275 h 6857999"/>
              <a:gd name="connsiteX2570" fmla="*/ 70909 w 4070350"/>
              <a:gd name="connsiteY2570" fmla="*/ 542925 h 6857999"/>
              <a:gd name="connsiteX2571" fmla="*/ 71173 w 4070350"/>
              <a:gd name="connsiteY2571" fmla="*/ 536575 h 6857999"/>
              <a:gd name="connsiteX2572" fmla="*/ 71438 w 4070350"/>
              <a:gd name="connsiteY2572" fmla="*/ 530490 h 6857999"/>
              <a:gd name="connsiteX2573" fmla="*/ 71173 w 4070350"/>
              <a:gd name="connsiteY2573" fmla="*/ 524140 h 6857999"/>
              <a:gd name="connsiteX2574" fmla="*/ 70380 w 4070350"/>
              <a:gd name="connsiteY2574" fmla="*/ 496623 h 6857999"/>
              <a:gd name="connsiteX2575" fmla="*/ 70115 w 4070350"/>
              <a:gd name="connsiteY2575" fmla="*/ 469106 h 6857999"/>
              <a:gd name="connsiteX2576" fmla="*/ 70115 w 4070350"/>
              <a:gd name="connsiteY2576" fmla="*/ 441590 h 6857999"/>
              <a:gd name="connsiteX2577" fmla="*/ 70644 w 4070350"/>
              <a:gd name="connsiteY2577" fmla="*/ 414338 h 6857999"/>
              <a:gd name="connsiteX2578" fmla="*/ 71438 w 4070350"/>
              <a:gd name="connsiteY2578" fmla="*/ 387086 h 6857999"/>
              <a:gd name="connsiteX2579" fmla="*/ 72496 w 4070350"/>
              <a:gd name="connsiteY2579" fmla="*/ 359569 h 6857999"/>
              <a:gd name="connsiteX2580" fmla="*/ 73819 w 4070350"/>
              <a:gd name="connsiteY2580" fmla="*/ 332052 h 6857999"/>
              <a:gd name="connsiteX2581" fmla="*/ 75407 w 4070350"/>
              <a:gd name="connsiteY2581" fmla="*/ 305065 h 6857999"/>
              <a:gd name="connsiteX2582" fmla="*/ 79111 w 4070350"/>
              <a:gd name="connsiteY2582" fmla="*/ 250296 h 6857999"/>
              <a:gd name="connsiteX2583" fmla="*/ 83344 w 4070350"/>
              <a:gd name="connsiteY2583" fmla="*/ 195792 h 6857999"/>
              <a:gd name="connsiteX2584" fmla="*/ 87313 w 4070350"/>
              <a:gd name="connsiteY2584" fmla="*/ 141288 h 6857999"/>
              <a:gd name="connsiteX2585" fmla="*/ 90752 w 4070350"/>
              <a:gd name="connsiteY2585" fmla="*/ 86519 h 6857999"/>
              <a:gd name="connsiteX2586" fmla="*/ 91282 w 4070350"/>
              <a:gd name="connsiteY2586" fmla="*/ 77258 h 6857999"/>
              <a:gd name="connsiteX2587" fmla="*/ 92340 w 4070350"/>
              <a:gd name="connsiteY2587" fmla="*/ 68263 h 6857999"/>
              <a:gd name="connsiteX2588" fmla="*/ 93927 w 4070350"/>
              <a:gd name="connsiteY2588" fmla="*/ 59002 h 6857999"/>
              <a:gd name="connsiteX2589" fmla="*/ 95250 w 4070350"/>
              <a:gd name="connsiteY2589" fmla="*/ 50800 h 6857999"/>
              <a:gd name="connsiteX2590" fmla="*/ 97367 w 4070350"/>
              <a:gd name="connsiteY2590" fmla="*/ 42598 h 6857999"/>
              <a:gd name="connsiteX2591" fmla="*/ 99748 w 4070350"/>
              <a:gd name="connsiteY2591" fmla="*/ 34925 h 6857999"/>
              <a:gd name="connsiteX2592" fmla="*/ 101336 w 4070350"/>
              <a:gd name="connsiteY2592" fmla="*/ 31486 h 6857999"/>
              <a:gd name="connsiteX2593" fmla="*/ 102923 w 4070350"/>
              <a:gd name="connsiteY2593" fmla="*/ 28046 h 6857999"/>
              <a:gd name="connsiteX2594" fmla="*/ 104511 w 4070350"/>
              <a:gd name="connsiteY2594" fmla="*/ 25135 h 6857999"/>
              <a:gd name="connsiteX2595" fmla="*/ 106098 w 4070350"/>
              <a:gd name="connsiteY2595" fmla="*/ 21960 h 6857999"/>
              <a:gd name="connsiteX2596" fmla="*/ 108215 w 4070350"/>
              <a:gd name="connsiteY2596" fmla="*/ 19315 h 6857999"/>
              <a:gd name="connsiteX2597" fmla="*/ 110332 w 4070350"/>
              <a:gd name="connsiteY2597" fmla="*/ 16669 h 6857999"/>
              <a:gd name="connsiteX2598" fmla="*/ 112448 w 4070350"/>
              <a:gd name="connsiteY2598" fmla="*/ 14552 h 6857999"/>
              <a:gd name="connsiteX2599" fmla="*/ 114830 w 4070350"/>
              <a:gd name="connsiteY2599" fmla="*/ 12436 h 6857999"/>
              <a:gd name="connsiteX2600" fmla="*/ 117740 w 4070350"/>
              <a:gd name="connsiteY2600" fmla="*/ 10848 h 6857999"/>
              <a:gd name="connsiteX2601" fmla="*/ 120386 w 4070350"/>
              <a:gd name="connsiteY2601" fmla="*/ 9261 h 6857999"/>
              <a:gd name="connsiteX2602" fmla="*/ 123296 w 4070350"/>
              <a:gd name="connsiteY2602" fmla="*/ 8202 h 6857999"/>
              <a:gd name="connsiteX2603" fmla="*/ 126471 w 4070350"/>
              <a:gd name="connsiteY2603" fmla="*/ 7144 h 6857999"/>
              <a:gd name="connsiteX2604" fmla="*/ 129646 w 4070350"/>
              <a:gd name="connsiteY2604" fmla="*/ 6879 h 6857999"/>
              <a:gd name="connsiteX2605" fmla="*/ 133086 w 4070350"/>
              <a:gd name="connsiteY2605" fmla="*/ 6615 h 6857999"/>
              <a:gd name="connsiteX2606" fmla="*/ 137054 w 4070350"/>
              <a:gd name="connsiteY2606" fmla="*/ 6879 h 6857999"/>
              <a:gd name="connsiteX2607" fmla="*/ 140494 w 4070350"/>
              <a:gd name="connsiteY2607" fmla="*/ 7673 h 6857999"/>
              <a:gd name="connsiteX2608" fmla="*/ 144727 w 4070350"/>
              <a:gd name="connsiteY2608" fmla="*/ 8467 h 6857999"/>
              <a:gd name="connsiteX2609" fmla="*/ 148961 w 4070350"/>
              <a:gd name="connsiteY2609" fmla="*/ 9525 h 6857999"/>
              <a:gd name="connsiteX2610" fmla="*/ 153459 w 4070350"/>
              <a:gd name="connsiteY2610" fmla="*/ 11377 h 6857999"/>
              <a:gd name="connsiteX2611" fmla="*/ 158486 w 4070350"/>
              <a:gd name="connsiteY2611" fmla="*/ 13494 h 6857999"/>
              <a:gd name="connsiteX2612" fmla="*/ 161396 w 4070350"/>
              <a:gd name="connsiteY2612" fmla="*/ 13758 h 6857999"/>
              <a:gd name="connsiteX2613" fmla="*/ 164306 w 4070350"/>
              <a:gd name="connsiteY2613" fmla="*/ 13494 h 6857999"/>
              <a:gd name="connsiteX2614" fmla="*/ 170656 w 4070350"/>
              <a:gd name="connsiteY2614" fmla="*/ 12965 h 6857999"/>
              <a:gd name="connsiteX2615" fmla="*/ 177006 w 4070350"/>
              <a:gd name="connsiteY2615" fmla="*/ 11642 h 6857999"/>
              <a:gd name="connsiteX2616" fmla="*/ 183356 w 4070350"/>
              <a:gd name="connsiteY2616" fmla="*/ 10054 h 6857999"/>
              <a:gd name="connsiteX2617" fmla="*/ 195792 w 4070350"/>
              <a:gd name="connsiteY2617" fmla="*/ 6086 h 6857999"/>
              <a:gd name="connsiteX2618" fmla="*/ 202142 w 4070350"/>
              <a:gd name="connsiteY2618" fmla="*/ 4233 h 6857999"/>
              <a:gd name="connsiteX2619" fmla="*/ 208227 w 4070350"/>
              <a:gd name="connsiteY2619" fmla="*/ 2381 h 6857999"/>
              <a:gd name="connsiteX2620" fmla="*/ 214577 w 4070350"/>
              <a:gd name="connsiteY2620" fmla="*/ 794 h 6857999"/>
              <a:gd name="connsiteX2621" fmla="*/ 220927 w 4070350"/>
              <a:gd name="connsiteY2621" fmla="*/ 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Lst>
            <a:rect l="l" t="t" r="r" b="b"/>
            <a:pathLst>
              <a:path w="4070350" h="6857999">
                <a:moveTo>
                  <a:pt x="223838" y="0"/>
                </a:moveTo>
                <a:lnTo>
                  <a:pt x="226748" y="265"/>
                </a:lnTo>
                <a:lnTo>
                  <a:pt x="230188" y="529"/>
                </a:lnTo>
                <a:lnTo>
                  <a:pt x="233098" y="794"/>
                </a:lnTo>
                <a:lnTo>
                  <a:pt x="236273" y="1852"/>
                </a:lnTo>
                <a:lnTo>
                  <a:pt x="239448" y="2646"/>
                </a:lnTo>
                <a:lnTo>
                  <a:pt x="242624" y="4233"/>
                </a:lnTo>
                <a:lnTo>
                  <a:pt x="245534" y="6086"/>
                </a:lnTo>
                <a:lnTo>
                  <a:pt x="248709" y="7938"/>
                </a:lnTo>
                <a:lnTo>
                  <a:pt x="251884" y="10319"/>
                </a:lnTo>
                <a:lnTo>
                  <a:pt x="254794" y="12965"/>
                </a:lnTo>
                <a:lnTo>
                  <a:pt x="257969" y="16404"/>
                </a:lnTo>
                <a:lnTo>
                  <a:pt x="263790" y="12965"/>
                </a:lnTo>
                <a:lnTo>
                  <a:pt x="269346" y="10319"/>
                </a:lnTo>
                <a:lnTo>
                  <a:pt x="275167" y="8202"/>
                </a:lnTo>
                <a:lnTo>
                  <a:pt x="280459" y="6350"/>
                </a:lnTo>
                <a:lnTo>
                  <a:pt x="286015" y="5027"/>
                </a:lnTo>
                <a:lnTo>
                  <a:pt x="291306" y="3969"/>
                </a:lnTo>
                <a:lnTo>
                  <a:pt x="296863" y="3704"/>
                </a:lnTo>
                <a:lnTo>
                  <a:pt x="301890" y="3440"/>
                </a:lnTo>
                <a:lnTo>
                  <a:pt x="307446" y="3704"/>
                </a:lnTo>
                <a:lnTo>
                  <a:pt x="312473" y="4233"/>
                </a:lnTo>
                <a:lnTo>
                  <a:pt x="317765" y="5027"/>
                </a:lnTo>
                <a:lnTo>
                  <a:pt x="322792" y="6350"/>
                </a:lnTo>
                <a:lnTo>
                  <a:pt x="327554" y="7938"/>
                </a:lnTo>
                <a:lnTo>
                  <a:pt x="332846" y="9261"/>
                </a:lnTo>
                <a:lnTo>
                  <a:pt x="337609" y="11377"/>
                </a:lnTo>
                <a:lnTo>
                  <a:pt x="342636" y="13494"/>
                </a:lnTo>
                <a:lnTo>
                  <a:pt x="347663" y="15875"/>
                </a:lnTo>
                <a:lnTo>
                  <a:pt x="352425" y="18785"/>
                </a:lnTo>
                <a:lnTo>
                  <a:pt x="361950" y="24077"/>
                </a:lnTo>
                <a:lnTo>
                  <a:pt x="371740" y="30427"/>
                </a:lnTo>
                <a:lnTo>
                  <a:pt x="381000" y="36777"/>
                </a:lnTo>
                <a:lnTo>
                  <a:pt x="400050" y="50006"/>
                </a:lnTo>
                <a:lnTo>
                  <a:pt x="409311" y="56621"/>
                </a:lnTo>
                <a:lnTo>
                  <a:pt x="419100" y="62971"/>
                </a:lnTo>
                <a:lnTo>
                  <a:pt x="420159" y="58738"/>
                </a:lnTo>
                <a:lnTo>
                  <a:pt x="421746" y="55298"/>
                </a:lnTo>
                <a:lnTo>
                  <a:pt x="423334" y="52123"/>
                </a:lnTo>
                <a:lnTo>
                  <a:pt x="424656" y="49477"/>
                </a:lnTo>
                <a:lnTo>
                  <a:pt x="426509" y="47625"/>
                </a:lnTo>
                <a:lnTo>
                  <a:pt x="428361" y="46038"/>
                </a:lnTo>
                <a:lnTo>
                  <a:pt x="430213" y="45244"/>
                </a:lnTo>
                <a:lnTo>
                  <a:pt x="432065" y="44715"/>
                </a:lnTo>
                <a:lnTo>
                  <a:pt x="433917" y="44715"/>
                </a:lnTo>
                <a:lnTo>
                  <a:pt x="435504" y="45244"/>
                </a:lnTo>
                <a:lnTo>
                  <a:pt x="437356" y="46567"/>
                </a:lnTo>
                <a:lnTo>
                  <a:pt x="438944" y="47625"/>
                </a:lnTo>
                <a:lnTo>
                  <a:pt x="440531" y="49742"/>
                </a:lnTo>
                <a:lnTo>
                  <a:pt x="441854" y="52123"/>
                </a:lnTo>
                <a:lnTo>
                  <a:pt x="443177" y="55033"/>
                </a:lnTo>
                <a:lnTo>
                  <a:pt x="444500" y="58208"/>
                </a:lnTo>
                <a:lnTo>
                  <a:pt x="448204" y="71702"/>
                </a:lnTo>
                <a:lnTo>
                  <a:pt x="452702" y="84667"/>
                </a:lnTo>
                <a:lnTo>
                  <a:pt x="457994" y="97367"/>
                </a:lnTo>
                <a:lnTo>
                  <a:pt x="463286" y="109802"/>
                </a:lnTo>
                <a:lnTo>
                  <a:pt x="469106" y="121973"/>
                </a:lnTo>
                <a:lnTo>
                  <a:pt x="474927" y="133879"/>
                </a:lnTo>
                <a:lnTo>
                  <a:pt x="481277" y="145521"/>
                </a:lnTo>
                <a:lnTo>
                  <a:pt x="487627" y="157163"/>
                </a:lnTo>
                <a:lnTo>
                  <a:pt x="500327" y="180181"/>
                </a:lnTo>
                <a:lnTo>
                  <a:pt x="512763" y="202936"/>
                </a:lnTo>
                <a:lnTo>
                  <a:pt x="519113" y="214842"/>
                </a:lnTo>
                <a:lnTo>
                  <a:pt x="524934" y="226483"/>
                </a:lnTo>
                <a:lnTo>
                  <a:pt x="530754" y="238919"/>
                </a:lnTo>
                <a:lnTo>
                  <a:pt x="535781" y="251354"/>
                </a:lnTo>
                <a:lnTo>
                  <a:pt x="537369" y="255588"/>
                </a:lnTo>
                <a:lnTo>
                  <a:pt x="538692" y="259556"/>
                </a:lnTo>
                <a:lnTo>
                  <a:pt x="539750" y="263790"/>
                </a:lnTo>
                <a:lnTo>
                  <a:pt x="540544" y="267494"/>
                </a:lnTo>
                <a:lnTo>
                  <a:pt x="541338" y="271463"/>
                </a:lnTo>
                <a:lnTo>
                  <a:pt x="541603" y="275431"/>
                </a:lnTo>
                <a:lnTo>
                  <a:pt x="541867" y="279400"/>
                </a:lnTo>
                <a:lnTo>
                  <a:pt x="541603" y="283369"/>
                </a:lnTo>
                <a:lnTo>
                  <a:pt x="541338" y="291042"/>
                </a:lnTo>
                <a:lnTo>
                  <a:pt x="540015" y="298715"/>
                </a:lnTo>
                <a:lnTo>
                  <a:pt x="538163" y="306123"/>
                </a:lnTo>
                <a:lnTo>
                  <a:pt x="535781" y="314061"/>
                </a:lnTo>
                <a:lnTo>
                  <a:pt x="540015" y="322527"/>
                </a:lnTo>
                <a:lnTo>
                  <a:pt x="543984" y="330729"/>
                </a:lnTo>
                <a:lnTo>
                  <a:pt x="547952" y="339461"/>
                </a:lnTo>
                <a:lnTo>
                  <a:pt x="551392" y="347927"/>
                </a:lnTo>
                <a:lnTo>
                  <a:pt x="558536" y="365125"/>
                </a:lnTo>
                <a:lnTo>
                  <a:pt x="564356" y="382852"/>
                </a:lnTo>
                <a:lnTo>
                  <a:pt x="570177" y="400579"/>
                </a:lnTo>
                <a:lnTo>
                  <a:pt x="575204" y="418836"/>
                </a:lnTo>
                <a:lnTo>
                  <a:pt x="579967" y="437092"/>
                </a:lnTo>
                <a:lnTo>
                  <a:pt x="584465" y="455613"/>
                </a:lnTo>
                <a:lnTo>
                  <a:pt x="587904" y="474133"/>
                </a:lnTo>
                <a:lnTo>
                  <a:pt x="591609" y="493183"/>
                </a:lnTo>
                <a:lnTo>
                  <a:pt x="595313" y="511969"/>
                </a:lnTo>
                <a:lnTo>
                  <a:pt x="598224" y="531019"/>
                </a:lnTo>
                <a:lnTo>
                  <a:pt x="604309" y="569383"/>
                </a:lnTo>
                <a:lnTo>
                  <a:pt x="610129" y="607483"/>
                </a:lnTo>
                <a:lnTo>
                  <a:pt x="612246" y="610129"/>
                </a:lnTo>
                <a:lnTo>
                  <a:pt x="613569" y="612246"/>
                </a:lnTo>
                <a:lnTo>
                  <a:pt x="615156" y="614627"/>
                </a:lnTo>
                <a:lnTo>
                  <a:pt x="616215" y="617273"/>
                </a:lnTo>
                <a:lnTo>
                  <a:pt x="617009" y="619654"/>
                </a:lnTo>
                <a:lnTo>
                  <a:pt x="617538" y="622300"/>
                </a:lnTo>
                <a:lnTo>
                  <a:pt x="617802" y="625211"/>
                </a:lnTo>
                <a:lnTo>
                  <a:pt x="618067" y="627856"/>
                </a:lnTo>
                <a:lnTo>
                  <a:pt x="617802" y="633677"/>
                </a:lnTo>
                <a:lnTo>
                  <a:pt x="617009" y="639233"/>
                </a:lnTo>
                <a:lnTo>
                  <a:pt x="615950" y="645054"/>
                </a:lnTo>
                <a:lnTo>
                  <a:pt x="614627" y="650875"/>
                </a:lnTo>
                <a:lnTo>
                  <a:pt x="613304" y="656696"/>
                </a:lnTo>
                <a:lnTo>
                  <a:pt x="612511" y="662517"/>
                </a:lnTo>
                <a:lnTo>
                  <a:pt x="611717" y="668338"/>
                </a:lnTo>
                <a:lnTo>
                  <a:pt x="611717" y="673629"/>
                </a:lnTo>
                <a:lnTo>
                  <a:pt x="611717" y="676275"/>
                </a:lnTo>
                <a:lnTo>
                  <a:pt x="612511" y="679186"/>
                </a:lnTo>
                <a:lnTo>
                  <a:pt x="613040" y="681831"/>
                </a:lnTo>
                <a:lnTo>
                  <a:pt x="614363" y="684213"/>
                </a:lnTo>
                <a:lnTo>
                  <a:pt x="615421" y="686594"/>
                </a:lnTo>
                <a:lnTo>
                  <a:pt x="617009" y="688975"/>
                </a:lnTo>
                <a:lnTo>
                  <a:pt x="619125" y="691356"/>
                </a:lnTo>
                <a:lnTo>
                  <a:pt x="621242" y="693473"/>
                </a:lnTo>
                <a:lnTo>
                  <a:pt x="632884" y="693473"/>
                </a:lnTo>
                <a:lnTo>
                  <a:pt x="635265" y="698765"/>
                </a:lnTo>
                <a:lnTo>
                  <a:pt x="637381" y="703527"/>
                </a:lnTo>
                <a:lnTo>
                  <a:pt x="639234" y="708554"/>
                </a:lnTo>
                <a:lnTo>
                  <a:pt x="640821" y="713846"/>
                </a:lnTo>
                <a:lnTo>
                  <a:pt x="642409" y="718873"/>
                </a:lnTo>
                <a:lnTo>
                  <a:pt x="643467" y="724165"/>
                </a:lnTo>
                <a:lnTo>
                  <a:pt x="645584" y="734483"/>
                </a:lnTo>
                <a:lnTo>
                  <a:pt x="646906" y="745596"/>
                </a:lnTo>
                <a:lnTo>
                  <a:pt x="647965" y="755915"/>
                </a:lnTo>
                <a:lnTo>
                  <a:pt x="648494" y="766763"/>
                </a:lnTo>
                <a:lnTo>
                  <a:pt x="649023" y="778140"/>
                </a:lnTo>
                <a:lnTo>
                  <a:pt x="649288" y="800100"/>
                </a:lnTo>
                <a:lnTo>
                  <a:pt x="649817" y="810948"/>
                </a:lnTo>
                <a:lnTo>
                  <a:pt x="650346" y="821796"/>
                </a:lnTo>
                <a:lnTo>
                  <a:pt x="651404" y="832644"/>
                </a:lnTo>
                <a:lnTo>
                  <a:pt x="652727" y="843227"/>
                </a:lnTo>
                <a:lnTo>
                  <a:pt x="654579" y="853811"/>
                </a:lnTo>
                <a:lnTo>
                  <a:pt x="656167" y="858838"/>
                </a:lnTo>
                <a:lnTo>
                  <a:pt x="657490" y="864129"/>
                </a:lnTo>
                <a:lnTo>
                  <a:pt x="665163" y="863865"/>
                </a:lnTo>
                <a:lnTo>
                  <a:pt x="673100" y="863865"/>
                </a:lnTo>
                <a:lnTo>
                  <a:pt x="676275" y="854604"/>
                </a:lnTo>
                <a:lnTo>
                  <a:pt x="679979" y="846138"/>
                </a:lnTo>
                <a:lnTo>
                  <a:pt x="683684" y="838200"/>
                </a:lnTo>
                <a:lnTo>
                  <a:pt x="687652" y="830792"/>
                </a:lnTo>
                <a:lnTo>
                  <a:pt x="691886" y="823913"/>
                </a:lnTo>
                <a:lnTo>
                  <a:pt x="696384" y="817563"/>
                </a:lnTo>
                <a:lnTo>
                  <a:pt x="701146" y="812271"/>
                </a:lnTo>
                <a:lnTo>
                  <a:pt x="706173" y="806979"/>
                </a:lnTo>
                <a:lnTo>
                  <a:pt x="709084" y="804863"/>
                </a:lnTo>
                <a:lnTo>
                  <a:pt x="711729" y="803011"/>
                </a:lnTo>
                <a:lnTo>
                  <a:pt x="714375" y="801158"/>
                </a:lnTo>
                <a:lnTo>
                  <a:pt x="717286" y="799571"/>
                </a:lnTo>
                <a:lnTo>
                  <a:pt x="720461" y="798248"/>
                </a:lnTo>
                <a:lnTo>
                  <a:pt x="723371" y="797190"/>
                </a:lnTo>
                <a:lnTo>
                  <a:pt x="726547" y="795867"/>
                </a:lnTo>
                <a:lnTo>
                  <a:pt x="729721" y="795338"/>
                </a:lnTo>
                <a:lnTo>
                  <a:pt x="733161" y="794544"/>
                </a:lnTo>
                <a:lnTo>
                  <a:pt x="736336" y="794015"/>
                </a:lnTo>
                <a:lnTo>
                  <a:pt x="740040" y="794015"/>
                </a:lnTo>
                <a:lnTo>
                  <a:pt x="743744" y="794015"/>
                </a:lnTo>
                <a:lnTo>
                  <a:pt x="747184" y="794279"/>
                </a:lnTo>
                <a:lnTo>
                  <a:pt x="751152" y="795073"/>
                </a:lnTo>
                <a:lnTo>
                  <a:pt x="755121" y="795602"/>
                </a:lnTo>
                <a:lnTo>
                  <a:pt x="759090" y="796661"/>
                </a:lnTo>
                <a:lnTo>
                  <a:pt x="778140" y="795073"/>
                </a:lnTo>
                <a:lnTo>
                  <a:pt x="796925" y="793221"/>
                </a:lnTo>
                <a:lnTo>
                  <a:pt x="801952" y="794279"/>
                </a:lnTo>
                <a:lnTo>
                  <a:pt x="806979" y="795338"/>
                </a:lnTo>
                <a:lnTo>
                  <a:pt x="812271" y="795867"/>
                </a:lnTo>
                <a:lnTo>
                  <a:pt x="817563" y="796131"/>
                </a:lnTo>
                <a:lnTo>
                  <a:pt x="827881" y="796396"/>
                </a:lnTo>
                <a:lnTo>
                  <a:pt x="838465" y="796131"/>
                </a:lnTo>
                <a:lnTo>
                  <a:pt x="859896" y="795073"/>
                </a:lnTo>
                <a:lnTo>
                  <a:pt x="870479" y="794544"/>
                </a:lnTo>
                <a:lnTo>
                  <a:pt x="875771" y="794544"/>
                </a:lnTo>
                <a:lnTo>
                  <a:pt x="880798" y="795073"/>
                </a:lnTo>
                <a:lnTo>
                  <a:pt x="886090" y="795602"/>
                </a:lnTo>
                <a:lnTo>
                  <a:pt x="891117" y="796131"/>
                </a:lnTo>
                <a:lnTo>
                  <a:pt x="896409" y="797190"/>
                </a:lnTo>
                <a:lnTo>
                  <a:pt x="901436" y="798513"/>
                </a:lnTo>
                <a:lnTo>
                  <a:pt x="906199" y="800100"/>
                </a:lnTo>
                <a:lnTo>
                  <a:pt x="911490" y="802217"/>
                </a:lnTo>
                <a:lnTo>
                  <a:pt x="916252" y="804598"/>
                </a:lnTo>
                <a:lnTo>
                  <a:pt x="920750" y="807244"/>
                </a:lnTo>
                <a:lnTo>
                  <a:pt x="925513" y="810683"/>
                </a:lnTo>
                <a:lnTo>
                  <a:pt x="930011" y="814652"/>
                </a:lnTo>
                <a:lnTo>
                  <a:pt x="934244" y="819150"/>
                </a:lnTo>
                <a:lnTo>
                  <a:pt x="938742" y="824177"/>
                </a:lnTo>
                <a:lnTo>
                  <a:pt x="942976" y="829733"/>
                </a:lnTo>
                <a:lnTo>
                  <a:pt x="946944" y="836083"/>
                </a:lnTo>
                <a:lnTo>
                  <a:pt x="951177" y="842963"/>
                </a:lnTo>
                <a:lnTo>
                  <a:pt x="954881" y="850636"/>
                </a:lnTo>
                <a:lnTo>
                  <a:pt x="955940" y="852223"/>
                </a:lnTo>
                <a:lnTo>
                  <a:pt x="957263" y="853811"/>
                </a:lnTo>
                <a:lnTo>
                  <a:pt x="959115" y="855398"/>
                </a:lnTo>
                <a:lnTo>
                  <a:pt x="960967" y="856456"/>
                </a:lnTo>
                <a:lnTo>
                  <a:pt x="963084" y="857515"/>
                </a:lnTo>
                <a:lnTo>
                  <a:pt x="965465" y="858308"/>
                </a:lnTo>
                <a:lnTo>
                  <a:pt x="967846" y="859102"/>
                </a:lnTo>
                <a:lnTo>
                  <a:pt x="970492" y="859896"/>
                </a:lnTo>
                <a:lnTo>
                  <a:pt x="973138" y="860161"/>
                </a:lnTo>
                <a:lnTo>
                  <a:pt x="976048" y="860425"/>
                </a:lnTo>
                <a:lnTo>
                  <a:pt x="978694" y="860425"/>
                </a:lnTo>
                <a:lnTo>
                  <a:pt x="981075" y="860161"/>
                </a:lnTo>
                <a:lnTo>
                  <a:pt x="983721" y="859896"/>
                </a:lnTo>
                <a:lnTo>
                  <a:pt x="985838" y="859102"/>
                </a:lnTo>
                <a:lnTo>
                  <a:pt x="987954" y="858308"/>
                </a:lnTo>
                <a:lnTo>
                  <a:pt x="990071" y="857515"/>
                </a:lnTo>
                <a:lnTo>
                  <a:pt x="995363" y="854340"/>
                </a:lnTo>
                <a:lnTo>
                  <a:pt x="1000125" y="851958"/>
                </a:lnTo>
                <a:lnTo>
                  <a:pt x="1004623" y="849842"/>
                </a:lnTo>
                <a:lnTo>
                  <a:pt x="1008856" y="847990"/>
                </a:lnTo>
                <a:lnTo>
                  <a:pt x="1012825" y="846931"/>
                </a:lnTo>
                <a:lnTo>
                  <a:pt x="1016794" y="846138"/>
                </a:lnTo>
                <a:lnTo>
                  <a:pt x="1019969" y="845873"/>
                </a:lnTo>
                <a:lnTo>
                  <a:pt x="1023409" y="845873"/>
                </a:lnTo>
                <a:lnTo>
                  <a:pt x="1026319" y="846667"/>
                </a:lnTo>
                <a:lnTo>
                  <a:pt x="1029230" y="847461"/>
                </a:lnTo>
                <a:lnTo>
                  <a:pt x="1031875" y="848783"/>
                </a:lnTo>
                <a:lnTo>
                  <a:pt x="1034256" y="850106"/>
                </a:lnTo>
                <a:lnTo>
                  <a:pt x="1036638" y="851958"/>
                </a:lnTo>
                <a:lnTo>
                  <a:pt x="1038754" y="854075"/>
                </a:lnTo>
                <a:lnTo>
                  <a:pt x="1040606" y="856721"/>
                </a:lnTo>
                <a:lnTo>
                  <a:pt x="1042194" y="859631"/>
                </a:lnTo>
                <a:lnTo>
                  <a:pt x="1044046" y="862277"/>
                </a:lnTo>
                <a:lnTo>
                  <a:pt x="1045634" y="865452"/>
                </a:lnTo>
                <a:lnTo>
                  <a:pt x="1048279" y="872861"/>
                </a:lnTo>
                <a:lnTo>
                  <a:pt x="1050661" y="880533"/>
                </a:lnTo>
                <a:lnTo>
                  <a:pt x="1052777" y="889000"/>
                </a:lnTo>
                <a:lnTo>
                  <a:pt x="1054894" y="898261"/>
                </a:lnTo>
                <a:lnTo>
                  <a:pt x="1056746" y="907521"/>
                </a:lnTo>
                <a:lnTo>
                  <a:pt x="1060715" y="926571"/>
                </a:lnTo>
                <a:lnTo>
                  <a:pt x="1063361" y="937419"/>
                </a:lnTo>
                <a:lnTo>
                  <a:pt x="1066271" y="948002"/>
                </a:lnTo>
                <a:lnTo>
                  <a:pt x="1071827" y="968904"/>
                </a:lnTo>
                <a:lnTo>
                  <a:pt x="1078177" y="989806"/>
                </a:lnTo>
                <a:lnTo>
                  <a:pt x="1084263" y="1010973"/>
                </a:lnTo>
                <a:lnTo>
                  <a:pt x="1086909" y="1021556"/>
                </a:lnTo>
                <a:lnTo>
                  <a:pt x="1089290" y="1032140"/>
                </a:lnTo>
                <a:lnTo>
                  <a:pt x="1091406" y="1042988"/>
                </a:lnTo>
                <a:lnTo>
                  <a:pt x="1093259" y="1053835"/>
                </a:lnTo>
                <a:lnTo>
                  <a:pt x="1094847" y="1064948"/>
                </a:lnTo>
                <a:lnTo>
                  <a:pt x="1095904" y="1076061"/>
                </a:lnTo>
                <a:lnTo>
                  <a:pt x="1096434" y="1087967"/>
                </a:lnTo>
                <a:lnTo>
                  <a:pt x="1096434" y="1099344"/>
                </a:lnTo>
                <a:lnTo>
                  <a:pt x="1099609" y="1138502"/>
                </a:lnTo>
                <a:lnTo>
                  <a:pt x="1101461" y="1157817"/>
                </a:lnTo>
                <a:lnTo>
                  <a:pt x="1103842" y="1177131"/>
                </a:lnTo>
                <a:lnTo>
                  <a:pt x="1105429" y="1186921"/>
                </a:lnTo>
                <a:lnTo>
                  <a:pt x="1107017" y="1196446"/>
                </a:lnTo>
                <a:lnTo>
                  <a:pt x="1108604" y="1205971"/>
                </a:lnTo>
                <a:lnTo>
                  <a:pt x="1110721" y="1215231"/>
                </a:lnTo>
                <a:lnTo>
                  <a:pt x="1112838" y="1224492"/>
                </a:lnTo>
                <a:lnTo>
                  <a:pt x="1115748" y="1234017"/>
                </a:lnTo>
                <a:lnTo>
                  <a:pt x="1118659" y="1243013"/>
                </a:lnTo>
                <a:lnTo>
                  <a:pt x="1121569" y="1252009"/>
                </a:lnTo>
                <a:lnTo>
                  <a:pt x="1126596" y="1260740"/>
                </a:lnTo>
                <a:lnTo>
                  <a:pt x="1131094" y="1269736"/>
                </a:lnTo>
                <a:lnTo>
                  <a:pt x="1135063" y="1278731"/>
                </a:lnTo>
                <a:lnTo>
                  <a:pt x="1138238" y="1288256"/>
                </a:lnTo>
                <a:lnTo>
                  <a:pt x="1140884" y="1297517"/>
                </a:lnTo>
                <a:lnTo>
                  <a:pt x="1143265" y="1307306"/>
                </a:lnTo>
                <a:lnTo>
                  <a:pt x="1145117" y="1316567"/>
                </a:lnTo>
                <a:lnTo>
                  <a:pt x="1146704" y="1326621"/>
                </a:lnTo>
                <a:lnTo>
                  <a:pt x="1148027" y="1336411"/>
                </a:lnTo>
                <a:lnTo>
                  <a:pt x="1148557" y="1346465"/>
                </a:lnTo>
                <a:lnTo>
                  <a:pt x="1148821" y="1356519"/>
                </a:lnTo>
                <a:lnTo>
                  <a:pt x="1148821" y="1366573"/>
                </a:lnTo>
                <a:lnTo>
                  <a:pt x="1148557" y="1376892"/>
                </a:lnTo>
                <a:lnTo>
                  <a:pt x="1148027" y="1387211"/>
                </a:lnTo>
                <a:lnTo>
                  <a:pt x="1146704" y="1397794"/>
                </a:lnTo>
                <a:lnTo>
                  <a:pt x="1145381" y="1408377"/>
                </a:lnTo>
                <a:lnTo>
                  <a:pt x="1144852" y="1411023"/>
                </a:lnTo>
                <a:lnTo>
                  <a:pt x="1144852" y="1413404"/>
                </a:lnTo>
                <a:lnTo>
                  <a:pt x="1145117" y="1415786"/>
                </a:lnTo>
                <a:lnTo>
                  <a:pt x="1146440" y="1418167"/>
                </a:lnTo>
                <a:lnTo>
                  <a:pt x="1150673" y="1429279"/>
                </a:lnTo>
                <a:lnTo>
                  <a:pt x="1154642" y="1440656"/>
                </a:lnTo>
                <a:lnTo>
                  <a:pt x="1158081" y="1451769"/>
                </a:lnTo>
                <a:lnTo>
                  <a:pt x="1161257" y="1463146"/>
                </a:lnTo>
                <a:lnTo>
                  <a:pt x="1163638" y="1474788"/>
                </a:lnTo>
                <a:lnTo>
                  <a:pt x="1166019" y="1486165"/>
                </a:lnTo>
                <a:lnTo>
                  <a:pt x="1167871" y="1497542"/>
                </a:lnTo>
                <a:lnTo>
                  <a:pt x="1169459" y="1509448"/>
                </a:lnTo>
                <a:lnTo>
                  <a:pt x="1170781" y="1521090"/>
                </a:lnTo>
                <a:lnTo>
                  <a:pt x="1171840" y="1532996"/>
                </a:lnTo>
                <a:lnTo>
                  <a:pt x="1172634" y="1544638"/>
                </a:lnTo>
                <a:lnTo>
                  <a:pt x="1173163" y="1556544"/>
                </a:lnTo>
                <a:lnTo>
                  <a:pt x="1174221" y="1580356"/>
                </a:lnTo>
                <a:lnTo>
                  <a:pt x="1174750" y="1604169"/>
                </a:lnTo>
                <a:lnTo>
                  <a:pt x="1175279" y="1627981"/>
                </a:lnTo>
                <a:lnTo>
                  <a:pt x="1175545" y="1651794"/>
                </a:lnTo>
                <a:lnTo>
                  <a:pt x="1176602" y="1675342"/>
                </a:lnTo>
                <a:lnTo>
                  <a:pt x="1177131" y="1686983"/>
                </a:lnTo>
                <a:lnTo>
                  <a:pt x="1178190" y="1698890"/>
                </a:lnTo>
                <a:lnTo>
                  <a:pt x="1178984" y="1710531"/>
                </a:lnTo>
                <a:lnTo>
                  <a:pt x="1180306" y="1722173"/>
                </a:lnTo>
                <a:lnTo>
                  <a:pt x="1181629" y="1733550"/>
                </a:lnTo>
                <a:lnTo>
                  <a:pt x="1183481" y="1744927"/>
                </a:lnTo>
                <a:lnTo>
                  <a:pt x="1185863" y="1756304"/>
                </a:lnTo>
                <a:lnTo>
                  <a:pt x="1188245" y="1767681"/>
                </a:lnTo>
                <a:lnTo>
                  <a:pt x="1191154" y="1778794"/>
                </a:lnTo>
                <a:lnTo>
                  <a:pt x="1194329" y="1789906"/>
                </a:lnTo>
                <a:lnTo>
                  <a:pt x="1195652" y="1786731"/>
                </a:lnTo>
                <a:lnTo>
                  <a:pt x="1196446" y="1783292"/>
                </a:lnTo>
                <a:lnTo>
                  <a:pt x="1196975" y="1779852"/>
                </a:lnTo>
                <a:lnTo>
                  <a:pt x="1197769" y="1776677"/>
                </a:lnTo>
                <a:lnTo>
                  <a:pt x="1198298" y="1769798"/>
                </a:lnTo>
                <a:lnTo>
                  <a:pt x="1198563" y="1762390"/>
                </a:lnTo>
                <a:lnTo>
                  <a:pt x="1198563" y="1754981"/>
                </a:lnTo>
                <a:lnTo>
                  <a:pt x="1198034" y="1747309"/>
                </a:lnTo>
                <a:lnTo>
                  <a:pt x="1197504" y="1732227"/>
                </a:lnTo>
                <a:lnTo>
                  <a:pt x="1196975" y="1724819"/>
                </a:lnTo>
                <a:lnTo>
                  <a:pt x="1196975" y="1716881"/>
                </a:lnTo>
                <a:lnTo>
                  <a:pt x="1197504" y="1709738"/>
                </a:lnTo>
                <a:lnTo>
                  <a:pt x="1198563" y="1702065"/>
                </a:lnTo>
                <a:lnTo>
                  <a:pt x="1199092" y="1698625"/>
                </a:lnTo>
                <a:lnTo>
                  <a:pt x="1200150" y="1695186"/>
                </a:lnTo>
                <a:lnTo>
                  <a:pt x="1201209" y="1691481"/>
                </a:lnTo>
                <a:lnTo>
                  <a:pt x="1202796" y="1688042"/>
                </a:lnTo>
                <a:lnTo>
                  <a:pt x="1204384" y="1684602"/>
                </a:lnTo>
                <a:lnTo>
                  <a:pt x="1206236" y="1681427"/>
                </a:lnTo>
                <a:lnTo>
                  <a:pt x="1208352" y="1677988"/>
                </a:lnTo>
                <a:lnTo>
                  <a:pt x="1210734" y="1675077"/>
                </a:lnTo>
                <a:lnTo>
                  <a:pt x="1208882" y="1671638"/>
                </a:lnTo>
                <a:lnTo>
                  <a:pt x="1207030" y="1667934"/>
                </a:lnTo>
                <a:lnTo>
                  <a:pt x="1205971" y="1664759"/>
                </a:lnTo>
                <a:lnTo>
                  <a:pt x="1204648" y="1661319"/>
                </a:lnTo>
                <a:lnTo>
                  <a:pt x="1203326" y="1657879"/>
                </a:lnTo>
                <a:lnTo>
                  <a:pt x="1202796" y="1654440"/>
                </a:lnTo>
                <a:lnTo>
                  <a:pt x="1201738" y="1647561"/>
                </a:lnTo>
                <a:lnTo>
                  <a:pt x="1201209" y="1640946"/>
                </a:lnTo>
                <a:lnTo>
                  <a:pt x="1201738" y="1634331"/>
                </a:lnTo>
                <a:lnTo>
                  <a:pt x="1202267" y="1627188"/>
                </a:lnTo>
                <a:lnTo>
                  <a:pt x="1203061" y="1620573"/>
                </a:lnTo>
                <a:lnTo>
                  <a:pt x="1204384" y="1613959"/>
                </a:lnTo>
                <a:lnTo>
                  <a:pt x="1205971" y="1607344"/>
                </a:lnTo>
                <a:lnTo>
                  <a:pt x="1208882" y="1593850"/>
                </a:lnTo>
                <a:lnTo>
                  <a:pt x="1209940" y="1587236"/>
                </a:lnTo>
                <a:lnTo>
                  <a:pt x="1211263" y="1580621"/>
                </a:lnTo>
                <a:lnTo>
                  <a:pt x="1212056" y="1574006"/>
                </a:lnTo>
                <a:lnTo>
                  <a:pt x="1212850" y="1566863"/>
                </a:lnTo>
                <a:lnTo>
                  <a:pt x="1218406" y="1445948"/>
                </a:lnTo>
                <a:lnTo>
                  <a:pt x="1224227" y="1325034"/>
                </a:lnTo>
                <a:lnTo>
                  <a:pt x="1236663" y="1082940"/>
                </a:lnTo>
                <a:lnTo>
                  <a:pt x="1235604" y="1045369"/>
                </a:lnTo>
                <a:lnTo>
                  <a:pt x="1235604" y="1026583"/>
                </a:lnTo>
                <a:lnTo>
                  <a:pt x="1236134" y="1008063"/>
                </a:lnTo>
                <a:lnTo>
                  <a:pt x="1236398" y="998538"/>
                </a:lnTo>
                <a:lnTo>
                  <a:pt x="1237456" y="989542"/>
                </a:lnTo>
                <a:lnTo>
                  <a:pt x="1239044" y="980546"/>
                </a:lnTo>
                <a:lnTo>
                  <a:pt x="1240896" y="971815"/>
                </a:lnTo>
                <a:lnTo>
                  <a:pt x="1243277" y="963613"/>
                </a:lnTo>
                <a:lnTo>
                  <a:pt x="1245923" y="955411"/>
                </a:lnTo>
                <a:lnTo>
                  <a:pt x="1249099" y="947738"/>
                </a:lnTo>
                <a:lnTo>
                  <a:pt x="1252273" y="940065"/>
                </a:lnTo>
                <a:lnTo>
                  <a:pt x="1256242" y="932921"/>
                </a:lnTo>
                <a:lnTo>
                  <a:pt x="1260475" y="925777"/>
                </a:lnTo>
                <a:lnTo>
                  <a:pt x="1264709" y="919427"/>
                </a:lnTo>
                <a:lnTo>
                  <a:pt x="1269471" y="913342"/>
                </a:lnTo>
                <a:lnTo>
                  <a:pt x="1274498" y="907521"/>
                </a:lnTo>
                <a:lnTo>
                  <a:pt x="1279790" y="901965"/>
                </a:lnTo>
                <a:lnTo>
                  <a:pt x="1285081" y="896938"/>
                </a:lnTo>
                <a:lnTo>
                  <a:pt x="1290902" y="892440"/>
                </a:lnTo>
                <a:lnTo>
                  <a:pt x="1296724" y="888206"/>
                </a:lnTo>
                <a:lnTo>
                  <a:pt x="1302809" y="884502"/>
                </a:lnTo>
                <a:lnTo>
                  <a:pt x="1308629" y="881327"/>
                </a:lnTo>
                <a:lnTo>
                  <a:pt x="1314979" y="878417"/>
                </a:lnTo>
                <a:lnTo>
                  <a:pt x="1321594" y="876300"/>
                </a:lnTo>
                <a:lnTo>
                  <a:pt x="1327944" y="874713"/>
                </a:lnTo>
                <a:lnTo>
                  <a:pt x="1334559" y="873390"/>
                </a:lnTo>
                <a:lnTo>
                  <a:pt x="1341173" y="872861"/>
                </a:lnTo>
                <a:lnTo>
                  <a:pt x="1348053" y="872596"/>
                </a:lnTo>
                <a:lnTo>
                  <a:pt x="1354667" y="872861"/>
                </a:lnTo>
                <a:lnTo>
                  <a:pt x="1361281" y="873919"/>
                </a:lnTo>
                <a:lnTo>
                  <a:pt x="1367896" y="875506"/>
                </a:lnTo>
                <a:lnTo>
                  <a:pt x="1374511" y="877623"/>
                </a:lnTo>
                <a:lnTo>
                  <a:pt x="1381126" y="880533"/>
                </a:lnTo>
                <a:lnTo>
                  <a:pt x="1387475" y="883973"/>
                </a:lnTo>
                <a:lnTo>
                  <a:pt x="1394090" y="888206"/>
                </a:lnTo>
                <a:lnTo>
                  <a:pt x="1394619" y="888736"/>
                </a:lnTo>
                <a:lnTo>
                  <a:pt x="1395413" y="889794"/>
                </a:lnTo>
                <a:lnTo>
                  <a:pt x="1396471" y="891911"/>
                </a:lnTo>
                <a:lnTo>
                  <a:pt x="1397000" y="894556"/>
                </a:lnTo>
                <a:lnTo>
                  <a:pt x="1398059" y="897467"/>
                </a:lnTo>
                <a:lnTo>
                  <a:pt x="1399117" y="904346"/>
                </a:lnTo>
                <a:lnTo>
                  <a:pt x="1399911" y="907786"/>
                </a:lnTo>
                <a:lnTo>
                  <a:pt x="1400440" y="910696"/>
                </a:lnTo>
                <a:lnTo>
                  <a:pt x="1405202" y="911490"/>
                </a:lnTo>
                <a:lnTo>
                  <a:pt x="1409700" y="911754"/>
                </a:lnTo>
                <a:lnTo>
                  <a:pt x="1412081" y="905933"/>
                </a:lnTo>
                <a:lnTo>
                  <a:pt x="1414727" y="901171"/>
                </a:lnTo>
                <a:lnTo>
                  <a:pt x="1417373" y="896673"/>
                </a:lnTo>
                <a:lnTo>
                  <a:pt x="1420019" y="892969"/>
                </a:lnTo>
                <a:lnTo>
                  <a:pt x="1422665" y="889794"/>
                </a:lnTo>
                <a:lnTo>
                  <a:pt x="1425575" y="887148"/>
                </a:lnTo>
                <a:lnTo>
                  <a:pt x="1428221" y="885031"/>
                </a:lnTo>
                <a:lnTo>
                  <a:pt x="1431131" y="883708"/>
                </a:lnTo>
                <a:lnTo>
                  <a:pt x="1434306" y="882386"/>
                </a:lnTo>
                <a:lnTo>
                  <a:pt x="1436952" y="881856"/>
                </a:lnTo>
                <a:lnTo>
                  <a:pt x="1439863" y="881592"/>
                </a:lnTo>
                <a:lnTo>
                  <a:pt x="1443302" y="881592"/>
                </a:lnTo>
                <a:lnTo>
                  <a:pt x="1446213" y="881856"/>
                </a:lnTo>
                <a:lnTo>
                  <a:pt x="1449388" y="882386"/>
                </a:lnTo>
                <a:lnTo>
                  <a:pt x="1452298" y="883444"/>
                </a:lnTo>
                <a:lnTo>
                  <a:pt x="1455738" y="884238"/>
                </a:lnTo>
                <a:lnTo>
                  <a:pt x="1462088" y="886883"/>
                </a:lnTo>
                <a:lnTo>
                  <a:pt x="1468438" y="889794"/>
                </a:lnTo>
                <a:lnTo>
                  <a:pt x="1474524" y="892440"/>
                </a:lnTo>
                <a:lnTo>
                  <a:pt x="1481402" y="894821"/>
                </a:lnTo>
                <a:lnTo>
                  <a:pt x="1484313" y="896144"/>
                </a:lnTo>
                <a:lnTo>
                  <a:pt x="1487488" y="896673"/>
                </a:lnTo>
                <a:lnTo>
                  <a:pt x="1490663" y="897202"/>
                </a:lnTo>
                <a:lnTo>
                  <a:pt x="1493573" y="897731"/>
                </a:lnTo>
                <a:lnTo>
                  <a:pt x="1496748" y="897731"/>
                </a:lnTo>
                <a:lnTo>
                  <a:pt x="1499659" y="897467"/>
                </a:lnTo>
                <a:lnTo>
                  <a:pt x="1502569" y="896938"/>
                </a:lnTo>
                <a:lnTo>
                  <a:pt x="1505744" y="895615"/>
                </a:lnTo>
                <a:lnTo>
                  <a:pt x="1505744" y="896673"/>
                </a:lnTo>
                <a:lnTo>
                  <a:pt x="1505479" y="899583"/>
                </a:lnTo>
                <a:lnTo>
                  <a:pt x="1503363" y="909108"/>
                </a:lnTo>
                <a:lnTo>
                  <a:pt x="1500188" y="920750"/>
                </a:lnTo>
                <a:lnTo>
                  <a:pt x="1498865" y="926306"/>
                </a:lnTo>
                <a:lnTo>
                  <a:pt x="1497013" y="931333"/>
                </a:lnTo>
                <a:lnTo>
                  <a:pt x="1510771" y="948267"/>
                </a:lnTo>
                <a:lnTo>
                  <a:pt x="1535642" y="948796"/>
                </a:lnTo>
                <a:lnTo>
                  <a:pt x="1542256" y="942181"/>
                </a:lnTo>
                <a:lnTo>
                  <a:pt x="1545167" y="939536"/>
                </a:lnTo>
                <a:lnTo>
                  <a:pt x="1548342" y="936625"/>
                </a:lnTo>
                <a:lnTo>
                  <a:pt x="1551252" y="934508"/>
                </a:lnTo>
                <a:lnTo>
                  <a:pt x="1554163" y="932392"/>
                </a:lnTo>
                <a:lnTo>
                  <a:pt x="1557338" y="931069"/>
                </a:lnTo>
                <a:lnTo>
                  <a:pt x="1559984" y="929481"/>
                </a:lnTo>
                <a:lnTo>
                  <a:pt x="1563159" y="928688"/>
                </a:lnTo>
                <a:lnTo>
                  <a:pt x="1565804" y="927629"/>
                </a:lnTo>
                <a:lnTo>
                  <a:pt x="1568450" y="927100"/>
                </a:lnTo>
                <a:lnTo>
                  <a:pt x="1570831" y="926836"/>
                </a:lnTo>
                <a:lnTo>
                  <a:pt x="1573477" y="926836"/>
                </a:lnTo>
                <a:lnTo>
                  <a:pt x="1576123" y="927100"/>
                </a:lnTo>
                <a:lnTo>
                  <a:pt x="1578504" y="927629"/>
                </a:lnTo>
                <a:lnTo>
                  <a:pt x="1580886" y="928688"/>
                </a:lnTo>
                <a:lnTo>
                  <a:pt x="1583267" y="929746"/>
                </a:lnTo>
                <a:lnTo>
                  <a:pt x="1585384" y="931069"/>
                </a:lnTo>
                <a:lnTo>
                  <a:pt x="1587765" y="932921"/>
                </a:lnTo>
                <a:lnTo>
                  <a:pt x="1589881" y="934508"/>
                </a:lnTo>
                <a:lnTo>
                  <a:pt x="1591998" y="936625"/>
                </a:lnTo>
                <a:lnTo>
                  <a:pt x="1593850" y="939271"/>
                </a:lnTo>
                <a:lnTo>
                  <a:pt x="1595703" y="941917"/>
                </a:lnTo>
                <a:lnTo>
                  <a:pt x="1597819" y="944827"/>
                </a:lnTo>
                <a:lnTo>
                  <a:pt x="1600994" y="951442"/>
                </a:lnTo>
                <a:lnTo>
                  <a:pt x="1604434" y="959115"/>
                </a:lnTo>
                <a:lnTo>
                  <a:pt x="1607079" y="967581"/>
                </a:lnTo>
                <a:lnTo>
                  <a:pt x="1609461" y="977106"/>
                </a:lnTo>
                <a:lnTo>
                  <a:pt x="1627717" y="1052513"/>
                </a:lnTo>
                <a:lnTo>
                  <a:pt x="1645709" y="1127919"/>
                </a:lnTo>
                <a:lnTo>
                  <a:pt x="1654440" y="1166019"/>
                </a:lnTo>
                <a:lnTo>
                  <a:pt x="1663172" y="1203854"/>
                </a:lnTo>
                <a:lnTo>
                  <a:pt x="1671373" y="1241690"/>
                </a:lnTo>
                <a:lnTo>
                  <a:pt x="1679575" y="1279790"/>
                </a:lnTo>
                <a:lnTo>
                  <a:pt x="1686984" y="1318154"/>
                </a:lnTo>
                <a:lnTo>
                  <a:pt x="1693863" y="1356519"/>
                </a:lnTo>
                <a:lnTo>
                  <a:pt x="1700477" y="1394884"/>
                </a:lnTo>
                <a:lnTo>
                  <a:pt x="1706563" y="1433513"/>
                </a:lnTo>
                <a:lnTo>
                  <a:pt x="1709473" y="1453356"/>
                </a:lnTo>
                <a:lnTo>
                  <a:pt x="1711854" y="1472936"/>
                </a:lnTo>
                <a:lnTo>
                  <a:pt x="1714236" y="1492515"/>
                </a:lnTo>
                <a:lnTo>
                  <a:pt x="1716352" y="1512094"/>
                </a:lnTo>
                <a:lnTo>
                  <a:pt x="1718469" y="1531673"/>
                </a:lnTo>
                <a:lnTo>
                  <a:pt x="1720321" y="1551517"/>
                </a:lnTo>
                <a:lnTo>
                  <a:pt x="1721644" y="1571625"/>
                </a:lnTo>
                <a:lnTo>
                  <a:pt x="1722967" y="1591469"/>
                </a:lnTo>
                <a:lnTo>
                  <a:pt x="1725878" y="1597025"/>
                </a:lnTo>
                <a:lnTo>
                  <a:pt x="1728259" y="1602846"/>
                </a:lnTo>
                <a:lnTo>
                  <a:pt x="1730111" y="1608931"/>
                </a:lnTo>
                <a:lnTo>
                  <a:pt x="1731698" y="1615281"/>
                </a:lnTo>
                <a:lnTo>
                  <a:pt x="1732756" y="1621367"/>
                </a:lnTo>
                <a:lnTo>
                  <a:pt x="1733815" y="1627717"/>
                </a:lnTo>
                <a:lnTo>
                  <a:pt x="1734344" y="1634067"/>
                </a:lnTo>
                <a:lnTo>
                  <a:pt x="1734874" y="1640417"/>
                </a:lnTo>
                <a:lnTo>
                  <a:pt x="1735402" y="1652852"/>
                </a:lnTo>
                <a:lnTo>
                  <a:pt x="1735667" y="1665817"/>
                </a:lnTo>
                <a:lnTo>
                  <a:pt x="1735931" y="1678781"/>
                </a:lnTo>
                <a:lnTo>
                  <a:pt x="1736461" y="1691481"/>
                </a:lnTo>
                <a:lnTo>
                  <a:pt x="1739900" y="1703388"/>
                </a:lnTo>
                <a:lnTo>
                  <a:pt x="1742811" y="1715029"/>
                </a:lnTo>
                <a:lnTo>
                  <a:pt x="1745456" y="1727200"/>
                </a:lnTo>
                <a:lnTo>
                  <a:pt x="1747838" y="1738842"/>
                </a:lnTo>
                <a:lnTo>
                  <a:pt x="1752865" y="1762654"/>
                </a:lnTo>
                <a:lnTo>
                  <a:pt x="1756834" y="1786996"/>
                </a:lnTo>
                <a:lnTo>
                  <a:pt x="1760273" y="1811338"/>
                </a:lnTo>
                <a:lnTo>
                  <a:pt x="1763448" y="1835415"/>
                </a:lnTo>
                <a:lnTo>
                  <a:pt x="1766094" y="1860021"/>
                </a:lnTo>
                <a:lnTo>
                  <a:pt x="1768475" y="1884363"/>
                </a:lnTo>
                <a:lnTo>
                  <a:pt x="1772973" y="1933575"/>
                </a:lnTo>
                <a:lnTo>
                  <a:pt x="1777207" y="1982788"/>
                </a:lnTo>
                <a:lnTo>
                  <a:pt x="1779588" y="2007129"/>
                </a:lnTo>
                <a:lnTo>
                  <a:pt x="1781969" y="2031471"/>
                </a:lnTo>
                <a:lnTo>
                  <a:pt x="1784879" y="2056077"/>
                </a:lnTo>
                <a:lnTo>
                  <a:pt x="1788054" y="2080419"/>
                </a:lnTo>
                <a:lnTo>
                  <a:pt x="1793611" y="2080419"/>
                </a:lnTo>
                <a:lnTo>
                  <a:pt x="1798902" y="2080948"/>
                </a:lnTo>
                <a:lnTo>
                  <a:pt x="1800225" y="2073540"/>
                </a:lnTo>
                <a:lnTo>
                  <a:pt x="1800754" y="2066396"/>
                </a:lnTo>
                <a:lnTo>
                  <a:pt x="1802077" y="2051315"/>
                </a:lnTo>
                <a:lnTo>
                  <a:pt x="1802606" y="2036498"/>
                </a:lnTo>
                <a:lnTo>
                  <a:pt x="1802606" y="2021417"/>
                </a:lnTo>
                <a:lnTo>
                  <a:pt x="1802606" y="2006336"/>
                </a:lnTo>
                <a:lnTo>
                  <a:pt x="1802342" y="1991519"/>
                </a:lnTo>
                <a:lnTo>
                  <a:pt x="1801019" y="1961356"/>
                </a:lnTo>
                <a:lnTo>
                  <a:pt x="1800754" y="1946275"/>
                </a:lnTo>
                <a:lnTo>
                  <a:pt x="1800490" y="1931194"/>
                </a:lnTo>
                <a:lnTo>
                  <a:pt x="1800754" y="1916113"/>
                </a:lnTo>
                <a:lnTo>
                  <a:pt x="1801284" y="1901296"/>
                </a:lnTo>
                <a:lnTo>
                  <a:pt x="1802606" y="1886215"/>
                </a:lnTo>
                <a:lnTo>
                  <a:pt x="1803136" y="1878806"/>
                </a:lnTo>
                <a:lnTo>
                  <a:pt x="1804459" y="1871398"/>
                </a:lnTo>
                <a:lnTo>
                  <a:pt x="1805252" y="1864254"/>
                </a:lnTo>
                <a:lnTo>
                  <a:pt x="1806840" y="1856581"/>
                </a:lnTo>
                <a:lnTo>
                  <a:pt x="1808427" y="1849438"/>
                </a:lnTo>
                <a:lnTo>
                  <a:pt x="1810015" y="1841765"/>
                </a:lnTo>
                <a:lnTo>
                  <a:pt x="1811602" y="1837002"/>
                </a:lnTo>
                <a:lnTo>
                  <a:pt x="1812661" y="1831975"/>
                </a:lnTo>
                <a:lnTo>
                  <a:pt x="1813454" y="1826419"/>
                </a:lnTo>
                <a:lnTo>
                  <a:pt x="1813719" y="1821392"/>
                </a:lnTo>
                <a:lnTo>
                  <a:pt x="1814248" y="1810544"/>
                </a:lnTo>
                <a:lnTo>
                  <a:pt x="1814248" y="1799961"/>
                </a:lnTo>
                <a:lnTo>
                  <a:pt x="1815042" y="1789113"/>
                </a:lnTo>
                <a:lnTo>
                  <a:pt x="1815571" y="1783821"/>
                </a:lnTo>
                <a:lnTo>
                  <a:pt x="1816365" y="1778529"/>
                </a:lnTo>
                <a:lnTo>
                  <a:pt x="1817423" y="1773238"/>
                </a:lnTo>
                <a:lnTo>
                  <a:pt x="1818746" y="1768475"/>
                </a:lnTo>
                <a:lnTo>
                  <a:pt x="1820863" y="1763713"/>
                </a:lnTo>
                <a:lnTo>
                  <a:pt x="1823509" y="1758950"/>
                </a:lnTo>
                <a:lnTo>
                  <a:pt x="1824302" y="1698625"/>
                </a:lnTo>
                <a:lnTo>
                  <a:pt x="1825625" y="1638300"/>
                </a:lnTo>
                <a:lnTo>
                  <a:pt x="1826948" y="1577711"/>
                </a:lnTo>
                <a:lnTo>
                  <a:pt x="1829065" y="1517915"/>
                </a:lnTo>
                <a:lnTo>
                  <a:pt x="1831181" y="1457590"/>
                </a:lnTo>
                <a:lnTo>
                  <a:pt x="1833827" y="1397529"/>
                </a:lnTo>
                <a:lnTo>
                  <a:pt x="1837002" y="1337204"/>
                </a:lnTo>
                <a:lnTo>
                  <a:pt x="1840177" y="1277144"/>
                </a:lnTo>
                <a:lnTo>
                  <a:pt x="1843881" y="1217084"/>
                </a:lnTo>
                <a:lnTo>
                  <a:pt x="1848115" y="1157023"/>
                </a:lnTo>
                <a:lnTo>
                  <a:pt x="1852348" y="1097227"/>
                </a:lnTo>
                <a:lnTo>
                  <a:pt x="1856846" y="1037167"/>
                </a:lnTo>
                <a:lnTo>
                  <a:pt x="1861609" y="977106"/>
                </a:lnTo>
                <a:lnTo>
                  <a:pt x="1866636" y="917311"/>
                </a:lnTo>
                <a:lnTo>
                  <a:pt x="1871927" y="857515"/>
                </a:lnTo>
                <a:lnTo>
                  <a:pt x="1877484" y="797719"/>
                </a:lnTo>
                <a:lnTo>
                  <a:pt x="1878013" y="790311"/>
                </a:lnTo>
                <a:lnTo>
                  <a:pt x="1878806" y="783696"/>
                </a:lnTo>
                <a:lnTo>
                  <a:pt x="1880394" y="777346"/>
                </a:lnTo>
                <a:lnTo>
                  <a:pt x="1881981" y="771525"/>
                </a:lnTo>
                <a:lnTo>
                  <a:pt x="1883304" y="765969"/>
                </a:lnTo>
                <a:lnTo>
                  <a:pt x="1885421" y="760677"/>
                </a:lnTo>
                <a:lnTo>
                  <a:pt x="1888067" y="755650"/>
                </a:lnTo>
                <a:lnTo>
                  <a:pt x="1890713" y="751417"/>
                </a:lnTo>
                <a:lnTo>
                  <a:pt x="1893623" y="747713"/>
                </a:lnTo>
                <a:lnTo>
                  <a:pt x="1897063" y="744008"/>
                </a:lnTo>
                <a:lnTo>
                  <a:pt x="1900502" y="740569"/>
                </a:lnTo>
                <a:lnTo>
                  <a:pt x="1904471" y="738188"/>
                </a:lnTo>
                <a:lnTo>
                  <a:pt x="1908969" y="735806"/>
                </a:lnTo>
                <a:lnTo>
                  <a:pt x="1913467" y="733954"/>
                </a:lnTo>
                <a:lnTo>
                  <a:pt x="1918759" y="732896"/>
                </a:lnTo>
                <a:lnTo>
                  <a:pt x="1924050" y="732102"/>
                </a:lnTo>
                <a:lnTo>
                  <a:pt x="1935692" y="731044"/>
                </a:lnTo>
                <a:lnTo>
                  <a:pt x="1946804" y="730515"/>
                </a:lnTo>
                <a:lnTo>
                  <a:pt x="1969295" y="729456"/>
                </a:lnTo>
                <a:lnTo>
                  <a:pt x="1992048" y="728927"/>
                </a:lnTo>
                <a:lnTo>
                  <a:pt x="2014273" y="729192"/>
                </a:lnTo>
                <a:lnTo>
                  <a:pt x="2037027" y="729456"/>
                </a:lnTo>
                <a:lnTo>
                  <a:pt x="2059517" y="729986"/>
                </a:lnTo>
                <a:lnTo>
                  <a:pt x="2082271" y="730515"/>
                </a:lnTo>
                <a:lnTo>
                  <a:pt x="2104496" y="730779"/>
                </a:lnTo>
                <a:lnTo>
                  <a:pt x="2108994" y="731044"/>
                </a:lnTo>
                <a:lnTo>
                  <a:pt x="2113227" y="731573"/>
                </a:lnTo>
                <a:lnTo>
                  <a:pt x="2117196" y="732631"/>
                </a:lnTo>
                <a:lnTo>
                  <a:pt x="2120900" y="733690"/>
                </a:lnTo>
                <a:lnTo>
                  <a:pt x="2124604" y="735277"/>
                </a:lnTo>
                <a:lnTo>
                  <a:pt x="2127779" y="737129"/>
                </a:lnTo>
                <a:lnTo>
                  <a:pt x="2131219" y="739246"/>
                </a:lnTo>
                <a:lnTo>
                  <a:pt x="2134129" y="741627"/>
                </a:lnTo>
                <a:lnTo>
                  <a:pt x="2137040" y="744008"/>
                </a:lnTo>
                <a:lnTo>
                  <a:pt x="2140215" y="746654"/>
                </a:lnTo>
                <a:lnTo>
                  <a:pt x="2145506" y="752740"/>
                </a:lnTo>
                <a:lnTo>
                  <a:pt x="2150798" y="759090"/>
                </a:lnTo>
                <a:lnTo>
                  <a:pt x="2155825" y="765969"/>
                </a:lnTo>
                <a:lnTo>
                  <a:pt x="2165615" y="779463"/>
                </a:lnTo>
                <a:lnTo>
                  <a:pt x="2170377" y="786606"/>
                </a:lnTo>
                <a:lnTo>
                  <a:pt x="2175404" y="792427"/>
                </a:lnTo>
                <a:lnTo>
                  <a:pt x="2180961" y="798248"/>
                </a:lnTo>
                <a:lnTo>
                  <a:pt x="2183606" y="800894"/>
                </a:lnTo>
                <a:lnTo>
                  <a:pt x="2186517" y="803275"/>
                </a:lnTo>
                <a:lnTo>
                  <a:pt x="2189692" y="805392"/>
                </a:lnTo>
                <a:lnTo>
                  <a:pt x="2192602" y="807244"/>
                </a:lnTo>
                <a:lnTo>
                  <a:pt x="2196042" y="809096"/>
                </a:lnTo>
                <a:lnTo>
                  <a:pt x="2199217" y="810419"/>
                </a:lnTo>
                <a:lnTo>
                  <a:pt x="2201598" y="804333"/>
                </a:lnTo>
                <a:lnTo>
                  <a:pt x="2204508" y="798777"/>
                </a:lnTo>
                <a:lnTo>
                  <a:pt x="2207419" y="794015"/>
                </a:lnTo>
                <a:lnTo>
                  <a:pt x="2210329" y="789781"/>
                </a:lnTo>
                <a:lnTo>
                  <a:pt x="2213504" y="786606"/>
                </a:lnTo>
                <a:lnTo>
                  <a:pt x="2217208" y="783431"/>
                </a:lnTo>
                <a:lnTo>
                  <a:pt x="2220383" y="781050"/>
                </a:lnTo>
                <a:lnTo>
                  <a:pt x="2224352" y="779198"/>
                </a:lnTo>
                <a:lnTo>
                  <a:pt x="2228056" y="777875"/>
                </a:lnTo>
                <a:lnTo>
                  <a:pt x="2231761" y="777081"/>
                </a:lnTo>
                <a:lnTo>
                  <a:pt x="2235729" y="776817"/>
                </a:lnTo>
                <a:lnTo>
                  <a:pt x="2239698" y="777081"/>
                </a:lnTo>
                <a:lnTo>
                  <a:pt x="2243931" y="777875"/>
                </a:lnTo>
                <a:lnTo>
                  <a:pt x="2247900" y="778933"/>
                </a:lnTo>
                <a:lnTo>
                  <a:pt x="2252133" y="780521"/>
                </a:lnTo>
                <a:lnTo>
                  <a:pt x="2256102" y="782638"/>
                </a:lnTo>
                <a:lnTo>
                  <a:pt x="2261394" y="785283"/>
                </a:lnTo>
                <a:lnTo>
                  <a:pt x="2266950" y="787400"/>
                </a:lnTo>
                <a:lnTo>
                  <a:pt x="2271977" y="788988"/>
                </a:lnTo>
                <a:lnTo>
                  <a:pt x="2277004" y="789781"/>
                </a:lnTo>
                <a:lnTo>
                  <a:pt x="2282296" y="790311"/>
                </a:lnTo>
                <a:lnTo>
                  <a:pt x="2287323" y="790311"/>
                </a:lnTo>
                <a:lnTo>
                  <a:pt x="2292615" y="789781"/>
                </a:lnTo>
                <a:lnTo>
                  <a:pt x="2297642" y="789252"/>
                </a:lnTo>
                <a:lnTo>
                  <a:pt x="2302669" y="788194"/>
                </a:lnTo>
                <a:lnTo>
                  <a:pt x="2307696" y="787136"/>
                </a:lnTo>
                <a:lnTo>
                  <a:pt x="2317750" y="784490"/>
                </a:lnTo>
                <a:lnTo>
                  <a:pt x="2327804" y="781315"/>
                </a:lnTo>
                <a:lnTo>
                  <a:pt x="2337858" y="778669"/>
                </a:lnTo>
                <a:lnTo>
                  <a:pt x="2350558" y="778669"/>
                </a:lnTo>
                <a:lnTo>
                  <a:pt x="2362994" y="778933"/>
                </a:lnTo>
                <a:lnTo>
                  <a:pt x="2375429" y="779992"/>
                </a:lnTo>
                <a:lnTo>
                  <a:pt x="2388129" y="780786"/>
                </a:lnTo>
                <a:lnTo>
                  <a:pt x="2400300" y="782638"/>
                </a:lnTo>
                <a:lnTo>
                  <a:pt x="2412206" y="784754"/>
                </a:lnTo>
                <a:lnTo>
                  <a:pt x="2418292" y="786077"/>
                </a:lnTo>
                <a:lnTo>
                  <a:pt x="2424377" y="787665"/>
                </a:lnTo>
                <a:lnTo>
                  <a:pt x="2430463" y="789517"/>
                </a:lnTo>
                <a:lnTo>
                  <a:pt x="2436019" y="791369"/>
                </a:lnTo>
                <a:lnTo>
                  <a:pt x="2442104" y="793486"/>
                </a:lnTo>
                <a:lnTo>
                  <a:pt x="2447925" y="795867"/>
                </a:lnTo>
                <a:lnTo>
                  <a:pt x="2453746" y="798248"/>
                </a:lnTo>
                <a:lnTo>
                  <a:pt x="2459038" y="801158"/>
                </a:lnTo>
                <a:lnTo>
                  <a:pt x="2464858" y="804333"/>
                </a:lnTo>
                <a:lnTo>
                  <a:pt x="2470150" y="807508"/>
                </a:lnTo>
                <a:lnTo>
                  <a:pt x="2475971" y="811213"/>
                </a:lnTo>
                <a:lnTo>
                  <a:pt x="2481263" y="815181"/>
                </a:lnTo>
                <a:lnTo>
                  <a:pt x="2486554" y="819150"/>
                </a:lnTo>
                <a:lnTo>
                  <a:pt x="2491846" y="823648"/>
                </a:lnTo>
                <a:lnTo>
                  <a:pt x="2497138" y="828411"/>
                </a:lnTo>
                <a:lnTo>
                  <a:pt x="2502165" y="833173"/>
                </a:lnTo>
                <a:lnTo>
                  <a:pt x="2507192" y="838729"/>
                </a:lnTo>
                <a:lnTo>
                  <a:pt x="2512483" y="844550"/>
                </a:lnTo>
                <a:lnTo>
                  <a:pt x="2517246" y="850371"/>
                </a:lnTo>
                <a:lnTo>
                  <a:pt x="2522008" y="856721"/>
                </a:lnTo>
                <a:lnTo>
                  <a:pt x="2523331" y="850636"/>
                </a:lnTo>
                <a:lnTo>
                  <a:pt x="2524125" y="844815"/>
                </a:lnTo>
                <a:lnTo>
                  <a:pt x="2525183" y="838465"/>
                </a:lnTo>
                <a:lnTo>
                  <a:pt x="2526242" y="832644"/>
                </a:lnTo>
                <a:lnTo>
                  <a:pt x="2527036" y="829998"/>
                </a:lnTo>
                <a:lnTo>
                  <a:pt x="2528094" y="827352"/>
                </a:lnTo>
                <a:lnTo>
                  <a:pt x="2529417" y="824706"/>
                </a:lnTo>
                <a:lnTo>
                  <a:pt x="2530475" y="822590"/>
                </a:lnTo>
                <a:lnTo>
                  <a:pt x="2532327" y="821002"/>
                </a:lnTo>
                <a:lnTo>
                  <a:pt x="2534444" y="819415"/>
                </a:lnTo>
                <a:lnTo>
                  <a:pt x="2536561" y="818092"/>
                </a:lnTo>
                <a:lnTo>
                  <a:pt x="2539206" y="817298"/>
                </a:lnTo>
                <a:lnTo>
                  <a:pt x="2541588" y="817033"/>
                </a:lnTo>
                <a:lnTo>
                  <a:pt x="2543704" y="817298"/>
                </a:lnTo>
                <a:lnTo>
                  <a:pt x="2545556" y="817563"/>
                </a:lnTo>
                <a:lnTo>
                  <a:pt x="2547408" y="818356"/>
                </a:lnTo>
                <a:lnTo>
                  <a:pt x="2548996" y="819415"/>
                </a:lnTo>
                <a:lnTo>
                  <a:pt x="2550583" y="821002"/>
                </a:lnTo>
                <a:lnTo>
                  <a:pt x="2551906" y="822325"/>
                </a:lnTo>
                <a:lnTo>
                  <a:pt x="2553229" y="824177"/>
                </a:lnTo>
                <a:lnTo>
                  <a:pt x="2555346" y="828411"/>
                </a:lnTo>
                <a:lnTo>
                  <a:pt x="2557198" y="833173"/>
                </a:lnTo>
                <a:lnTo>
                  <a:pt x="2558521" y="838200"/>
                </a:lnTo>
                <a:lnTo>
                  <a:pt x="2559844" y="843227"/>
                </a:lnTo>
                <a:lnTo>
                  <a:pt x="2564077" y="864923"/>
                </a:lnTo>
                <a:lnTo>
                  <a:pt x="2568046" y="886883"/>
                </a:lnTo>
                <a:lnTo>
                  <a:pt x="2575719" y="930804"/>
                </a:lnTo>
                <a:lnTo>
                  <a:pt x="2577306" y="933186"/>
                </a:lnTo>
                <a:lnTo>
                  <a:pt x="2578629" y="935831"/>
                </a:lnTo>
                <a:lnTo>
                  <a:pt x="2579423" y="938477"/>
                </a:lnTo>
                <a:lnTo>
                  <a:pt x="2580217" y="941388"/>
                </a:lnTo>
                <a:lnTo>
                  <a:pt x="2581540" y="946944"/>
                </a:lnTo>
                <a:lnTo>
                  <a:pt x="2582333" y="953029"/>
                </a:lnTo>
                <a:lnTo>
                  <a:pt x="2582333" y="959379"/>
                </a:lnTo>
                <a:lnTo>
                  <a:pt x="2582333" y="965729"/>
                </a:lnTo>
                <a:lnTo>
                  <a:pt x="2581540" y="978958"/>
                </a:lnTo>
                <a:lnTo>
                  <a:pt x="2581275" y="985308"/>
                </a:lnTo>
                <a:lnTo>
                  <a:pt x="2581011" y="991923"/>
                </a:lnTo>
                <a:lnTo>
                  <a:pt x="2581275" y="998008"/>
                </a:lnTo>
                <a:lnTo>
                  <a:pt x="2581804" y="1004358"/>
                </a:lnTo>
                <a:lnTo>
                  <a:pt x="2583127" y="1010179"/>
                </a:lnTo>
                <a:lnTo>
                  <a:pt x="2583656" y="1012825"/>
                </a:lnTo>
                <a:lnTo>
                  <a:pt x="2584979" y="1015471"/>
                </a:lnTo>
                <a:lnTo>
                  <a:pt x="2586038" y="1018117"/>
                </a:lnTo>
                <a:lnTo>
                  <a:pt x="2587625" y="1021027"/>
                </a:lnTo>
                <a:lnTo>
                  <a:pt x="2588948" y="1023408"/>
                </a:lnTo>
                <a:lnTo>
                  <a:pt x="2591065" y="1025525"/>
                </a:lnTo>
                <a:lnTo>
                  <a:pt x="2593181" y="1026583"/>
                </a:lnTo>
                <a:lnTo>
                  <a:pt x="2595298" y="1028171"/>
                </a:lnTo>
                <a:lnTo>
                  <a:pt x="2597944" y="1030288"/>
                </a:lnTo>
                <a:lnTo>
                  <a:pt x="2600061" y="1032933"/>
                </a:lnTo>
                <a:lnTo>
                  <a:pt x="2650596" y="1333236"/>
                </a:lnTo>
                <a:lnTo>
                  <a:pt x="2700867" y="1633273"/>
                </a:lnTo>
                <a:lnTo>
                  <a:pt x="2702983" y="1645444"/>
                </a:lnTo>
                <a:lnTo>
                  <a:pt x="2705629" y="1657350"/>
                </a:lnTo>
                <a:lnTo>
                  <a:pt x="2708011" y="1669256"/>
                </a:lnTo>
                <a:lnTo>
                  <a:pt x="2708804" y="1675342"/>
                </a:lnTo>
                <a:lnTo>
                  <a:pt x="2709333" y="1681692"/>
                </a:lnTo>
                <a:lnTo>
                  <a:pt x="2710127" y="1687777"/>
                </a:lnTo>
                <a:lnTo>
                  <a:pt x="2710392" y="1693598"/>
                </a:lnTo>
                <a:lnTo>
                  <a:pt x="2710392" y="1699684"/>
                </a:lnTo>
                <a:lnTo>
                  <a:pt x="2709863" y="1705769"/>
                </a:lnTo>
                <a:lnTo>
                  <a:pt x="2708804" y="1712119"/>
                </a:lnTo>
                <a:lnTo>
                  <a:pt x="2707746" y="1718204"/>
                </a:lnTo>
                <a:lnTo>
                  <a:pt x="2705894" y="1724025"/>
                </a:lnTo>
                <a:lnTo>
                  <a:pt x="2703513" y="1730375"/>
                </a:lnTo>
                <a:lnTo>
                  <a:pt x="2706423" y="1733286"/>
                </a:lnTo>
                <a:lnTo>
                  <a:pt x="2709069" y="1736196"/>
                </a:lnTo>
                <a:lnTo>
                  <a:pt x="2711450" y="1739636"/>
                </a:lnTo>
                <a:lnTo>
                  <a:pt x="2713567" y="1742811"/>
                </a:lnTo>
                <a:lnTo>
                  <a:pt x="2715683" y="1746250"/>
                </a:lnTo>
                <a:lnTo>
                  <a:pt x="2717536" y="1749690"/>
                </a:lnTo>
                <a:lnTo>
                  <a:pt x="2719123" y="1753659"/>
                </a:lnTo>
                <a:lnTo>
                  <a:pt x="2720711" y="1757627"/>
                </a:lnTo>
                <a:lnTo>
                  <a:pt x="2723092" y="1765829"/>
                </a:lnTo>
                <a:lnTo>
                  <a:pt x="2724944" y="1774296"/>
                </a:lnTo>
                <a:lnTo>
                  <a:pt x="2726267" y="1783027"/>
                </a:lnTo>
                <a:lnTo>
                  <a:pt x="2727590" y="1792023"/>
                </a:lnTo>
                <a:lnTo>
                  <a:pt x="2754048" y="1970881"/>
                </a:lnTo>
                <a:lnTo>
                  <a:pt x="2781036" y="2151857"/>
                </a:lnTo>
                <a:lnTo>
                  <a:pt x="2783946" y="2147623"/>
                </a:lnTo>
                <a:lnTo>
                  <a:pt x="2786327" y="2143390"/>
                </a:lnTo>
                <a:lnTo>
                  <a:pt x="2788179" y="2139156"/>
                </a:lnTo>
                <a:lnTo>
                  <a:pt x="2789767" y="2134394"/>
                </a:lnTo>
                <a:lnTo>
                  <a:pt x="2790561" y="2129631"/>
                </a:lnTo>
                <a:lnTo>
                  <a:pt x="2791090" y="2124869"/>
                </a:lnTo>
                <a:lnTo>
                  <a:pt x="2791883" y="2114815"/>
                </a:lnTo>
                <a:lnTo>
                  <a:pt x="2792413" y="2104761"/>
                </a:lnTo>
                <a:lnTo>
                  <a:pt x="2792677" y="2099998"/>
                </a:lnTo>
                <a:lnTo>
                  <a:pt x="2793206" y="2095236"/>
                </a:lnTo>
                <a:lnTo>
                  <a:pt x="2794265" y="2090738"/>
                </a:lnTo>
                <a:lnTo>
                  <a:pt x="2795323" y="2086240"/>
                </a:lnTo>
                <a:lnTo>
                  <a:pt x="2796911" y="2082006"/>
                </a:lnTo>
                <a:lnTo>
                  <a:pt x="2799027" y="2078038"/>
                </a:lnTo>
                <a:lnTo>
                  <a:pt x="2806171" y="2085975"/>
                </a:lnTo>
                <a:lnTo>
                  <a:pt x="2806171" y="2085446"/>
                </a:lnTo>
                <a:lnTo>
                  <a:pt x="2799027" y="2078038"/>
                </a:lnTo>
                <a:lnTo>
                  <a:pt x="2800350" y="2033588"/>
                </a:lnTo>
                <a:lnTo>
                  <a:pt x="2800879" y="2011627"/>
                </a:lnTo>
                <a:lnTo>
                  <a:pt x="2801673" y="1989667"/>
                </a:lnTo>
                <a:lnTo>
                  <a:pt x="2802731" y="1967706"/>
                </a:lnTo>
                <a:lnTo>
                  <a:pt x="2804054" y="1945481"/>
                </a:lnTo>
                <a:lnTo>
                  <a:pt x="2806171" y="1923786"/>
                </a:lnTo>
                <a:lnTo>
                  <a:pt x="2807758" y="1912938"/>
                </a:lnTo>
                <a:lnTo>
                  <a:pt x="2809346" y="1902090"/>
                </a:lnTo>
                <a:lnTo>
                  <a:pt x="2809081" y="1899444"/>
                </a:lnTo>
                <a:lnTo>
                  <a:pt x="2808817" y="1896798"/>
                </a:lnTo>
                <a:lnTo>
                  <a:pt x="2809081" y="1893623"/>
                </a:lnTo>
                <a:lnTo>
                  <a:pt x="2809611" y="1890448"/>
                </a:lnTo>
                <a:lnTo>
                  <a:pt x="2811198" y="1883833"/>
                </a:lnTo>
                <a:lnTo>
                  <a:pt x="2813315" y="1876161"/>
                </a:lnTo>
                <a:lnTo>
                  <a:pt x="2837921" y="1538288"/>
                </a:lnTo>
                <a:lnTo>
                  <a:pt x="2839773" y="1528234"/>
                </a:lnTo>
                <a:lnTo>
                  <a:pt x="2841096" y="1518444"/>
                </a:lnTo>
                <a:lnTo>
                  <a:pt x="2843477" y="1498600"/>
                </a:lnTo>
                <a:lnTo>
                  <a:pt x="2844800" y="1478492"/>
                </a:lnTo>
                <a:lnTo>
                  <a:pt x="2846388" y="1458384"/>
                </a:lnTo>
                <a:lnTo>
                  <a:pt x="2846917" y="1438275"/>
                </a:lnTo>
                <a:lnTo>
                  <a:pt x="2847711" y="1417902"/>
                </a:lnTo>
                <a:lnTo>
                  <a:pt x="2848504" y="1377421"/>
                </a:lnTo>
                <a:lnTo>
                  <a:pt x="2849298" y="1337204"/>
                </a:lnTo>
                <a:lnTo>
                  <a:pt x="2850356" y="1316831"/>
                </a:lnTo>
                <a:lnTo>
                  <a:pt x="2851415" y="1296723"/>
                </a:lnTo>
                <a:lnTo>
                  <a:pt x="2853002" y="1276350"/>
                </a:lnTo>
                <a:lnTo>
                  <a:pt x="2855119" y="1256506"/>
                </a:lnTo>
                <a:lnTo>
                  <a:pt x="2856706" y="1246452"/>
                </a:lnTo>
                <a:lnTo>
                  <a:pt x="2858294" y="1236663"/>
                </a:lnTo>
                <a:lnTo>
                  <a:pt x="2859617" y="1226609"/>
                </a:lnTo>
                <a:lnTo>
                  <a:pt x="2861733" y="1216819"/>
                </a:lnTo>
                <a:lnTo>
                  <a:pt x="2862527" y="1211527"/>
                </a:lnTo>
                <a:lnTo>
                  <a:pt x="2863056" y="1206236"/>
                </a:lnTo>
                <a:lnTo>
                  <a:pt x="2863321" y="1200679"/>
                </a:lnTo>
                <a:lnTo>
                  <a:pt x="2863321" y="1195123"/>
                </a:lnTo>
                <a:lnTo>
                  <a:pt x="2863321" y="1183746"/>
                </a:lnTo>
                <a:lnTo>
                  <a:pt x="2863321" y="1172898"/>
                </a:lnTo>
                <a:lnTo>
                  <a:pt x="2863586" y="1167606"/>
                </a:lnTo>
                <a:lnTo>
                  <a:pt x="2863850" y="1162050"/>
                </a:lnTo>
                <a:lnTo>
                  <a:pt x="2864379" y="1156759"/>
                </a:lnTo>
                <a:lnTo>
                  <a:pt x="2865702" y="1151467"/>
                </a:lnTo>
                <a:lnTo>
                  <a:pt x="2867025" y="1146175"/>
                </a:lnTo>
                <a:lnTo>
                  <a:pt x="2868613" y="1141413"/>
                </a:lnTo>
                <a:lnTo>
                  <a:pt x="2871258" y="1136386"/>
                </a:lnTo>
                <a:lnTo>
                  <a:pt x="2873904" y="1131623"/>
                </a:lnTo>
                <a:lnTo>
                  <a:pt x="2874433" y="1112573"/>
                </a:lnTo>
                <a:lnTo>
                  <a:pt x="2874963" y="1095375"/>
                </a:lnTo>
                <a:lnTo>
                  <a:pt x="2876550" y="1079765"/>
                </a:lnTo>
                <a:lnTo>
                  <a:pt x="2877608" y="1072886"/>
                </a:lnTo>
                <a:lnTo>
                  <a:pt x="2878402" y="1065742"/>
                </a:lnTo>
                <a:lnTo>
                  <a:pt x="2879725" y="1059656"/>
                </a:lnTo>
                <a:lnTo>
                  <a:pt x="2881048" y="1053571"/>
                </a:lnTo>
                <a:lnTo>
                  <a:pt x="2882636" y="1047750"/>
                </a:lnTo>
                <a:lnTo>
                  <a:pt x="2884223" y="1042723"/>
                </a:lnTo>
                <a:lnTo>
                  <a:pt x="2886340" y="1037431"/>
                </a:lnTo>
                <a:lnTo>
                  <a:pt x="2888456" y="1032933"/>
                </a:lnTo>
                <a:lnTo>
                  <a:pt x="2890573" y="1028700"/>
                </a:lnTo>
                <a:lnTo>
                  <a:pt x="2892954" y="1024731"/>
                </a:lnTo>
                <a:lnTo>
                  <a:pt x="2895600" y="1021027"/>
                </a:lnTo>
                <a:lnTo>
                  <a:pt x="2898511" y="1017588"/>
                </a:lnTo>
                <a:lnTo>
                  <a:pt x="2901950" y="1014677"/>
                </a:lnTo>
                <a:lnTo>
                  <a:pt x="2905125" y="1011767"/>
                </a:lnTo>
                <a:lnTo>
                  <a:pt x="2908829" y="1009121"/>
                </a:lnTo>
                <a:lnTo>
                  <a:pt x="2912798" y="1007004"/>
                </a:lnTo>
                <a:lnTo>
                  <a:pt x="2916767" y="1004888"/>
                </a:lnTo>
                <a:lnTo>
                  <a:pt x="2921265" y="1003036"/>
                </a:lnTo>
                <a:lnTo>
                  <a:pt x="2925763" y="1001713"/>
                </a:lnTo>
                <a:lnTo>
                  <a:pt x="2930525" y="1000125"/>
                </a:lnTo>
                <a:lnTo>
                  <a:pt x="2936081" y="998802"/>
                </a:lnTo>
                <a:lnTo>
                  <a:pt x="2941373" y="998008"/>
                </a:lnTo>
                <a:lnTo>
                  <a:pt x="2947194" y="997479"/>
                </a:lnTo>
                <a:lnTo>
                  <a:pt x="2953279" y="996686"/>
                </a:lnTo>
                <a:lnTo>
                  <a:pt x="2966244" y="996156"/>
                </a:lnTo>
                <a:lnTo>
                  <a:pt x="2996671" y="995892"/>
                </a:lnTo>
                <a:lnTo>
                  <a:pt x="3027098" y="995892"/>
                </a:lnTo>
                <a:lnTo>
                  <a:pt x="3039798" y="1000125"/>
                </a:lnTo>
                <a:lnTo>
                  <a:pt x="3043767" y="1002506"/>
                </a:lnTo>
                <a:lnTo>
                  <a:pt x="3048000" y="1004358"/>
                </a:lnTo>
                <a:lnTo>
                  <a:pt x="3052233" y="1005946"/>
                </a:lnTo>
                <a:lnTo>
                  <a:pt x="3056202" y="1007004"/>
                </a:lnTo>
                <a:lnTo>
                  <a:pt x="3060436" y="1008063"/>
                </a:lnTo>
                <a:lnTo>
                  <a:pt x="3064404" y="1008592"/>
                </a:lnTo>
                <a:lnTo>
                  <a:pt x="3068638" y="1009121"/>
                </a:lnTo>
                <a:lnTo>
                  <a:pt x="3072871" y="1009121"/>
                </a:lnTo>
                <a:lnTo>
                  <a:pt x="3081338" y="1009121"/>
                </a:lnTo>
                <a:lnTo>
                  <a:pt x="3089804" y="1008592"/>
                </a:lnTo>
                <a:lnTo>
                  <a:pt x="3098271" y="1007533"/>
                </a:lnTo>
                <a:lnTo>
                  <a:pt x="3106738" y="1006475"/>
                </a:lnTo>
                <a:lnTo>
                  <a:pt x="3115204" y="1005152"/>
                </a:lnTo>
                <a:lnTo>
                  <a:pt x="3123936" y="1004094"/>
                </a:lnTo>
                <a:lnTo>
                  <a:pt x="3132402" y="1003300"/>
                </a:lnTo>
                <a:lnTo>
                  <a:pt x="3141133" y="1003300"/>
                </a:lnTo>
                <a:lnTo>
                  <a:pt x="3145367" y="1003829"/>
                </a:lnTo>
                <a:lnTo>
                  <a:pt x="3149600" y="1004094"/>
                </a:lnTo>
                <a:lnTo>
                  <a:pt x="3153833" y="1004623"/>
                </a:lnTo>
                <a:lnTo>
                  <a:pt x="3158331" y="1005946"/>
                </a:lnTo>
                <a:lnTo>
                  <a:pt x="3162565" y="1007004"/>
                </a:lnTo>
                <a:lnTo>
                  <a:pt x="3166798" y="1008592"/>
                </a:lnTo>
                <a:lnTo>
                  <a:pt x="3171031" y="1010444"/>
                </a:lnTo>
                <a:lnTo>
                  <a:pt x="3175265" y="1012561"/>
                </a:lnTo>
                <a:lnTo>
                  <a:pt x="3177117" y="1013354"/>
                </a:lnTo>
                <a:lnTo>
                  <a:pt x="3178969" y="1013883"/>
                </a:lnTo>
                <a:lnTo>
                  <a:pt x="3180292" y="1014148"/>
                </a:lnTo>
                <a:lnTo>
                  <a:pt x="3181615" y="1014148"/>
                </a:lnTo>
                <a:lnTo>
                  <a:pt x="3183202" y="1014148"/>
                </a:lnTo>
                <a:lnTo>
                  <a:pt x="3184261" y="1013619"/>
                </a:lnTo>
                <a:lnTo>
                  <a:pt x="3185319" y="1013090"/>
                </a:lnTo>
                <a:lnTo>
                  <a:pt x="3186377" y="1012296"/>
                </a:lnTo>
                <a:lnTo>
                  <a:pt x="3188229" y="1009650"/>
                </a:lnTo>
                <a:lnTo>
                  <a:pt x="3189817" y="1006740"/>
                </a:lnTo>
                <a:lnTo>
                  <a:pt x="3190875" y="1003036"/>
                </a:lnTo>
                <a:lnTo>
                  <a:pt x="3191933" y="999067"/>
                </a:lnTo>
                <a:lnTo>
                  <a:pt x="3192727" y="995098"/>
                </a:lnTo>
                <a:lnTo>
                  <a:pt x="3193256" y="990071"/>
                </a:lnTo>
                <a:lnTo>
                  <a:pt x="3194579" y="980811"/>
                </a:lnTo>
                <a:lnTo>
                  <a:pt x="3195638" y="971550"/>
                </a:lnTo>
                <a:lnTo>
                  <a:pt x="3196696" y="967581"/>
                </a:lnTo>
                <a:lnTo>
                  <a:pt x="3197225" y="963613"/>
                </a:lnTo>
                <a:lnTo>
                  <a:pt x="3199077" y="955940"/>
                </a:lnTo>
                <a:lnTo>
                  <a:pt x="3200400" y="948267"/>
                </a:lnTo>
                <a:lnTo>
                  <a:pt x="3201194" y="940329"/>
                </a:lnTo>
                <a:lnTo>
                  <a:pt x="3201723" y="932127"/>
                </a:lnTo>
                <a:lnTo>
                  <a:pt x="3203046" y="915988"/>
                </a:lnTo>
                <a:lnTo>
                  <a:pt x="3203311" y="907786"/>
                </a:lnTo>
                <a:lnTo>
                  <a:pt x="3203840" y="899583"/>
                </a:lnTo>
                <a:lnTo>
                  <a:pt x="3204898" y="891911"/>
                </a:lnTo>
                <a:lnTo>
                  <a:pt x="3205956" y="883973"/>
                </a:lnTo>
                <a:lnTo>
                  <a:pt x="3207808" y="876300"/>
                </a:lnTo>
                <a:lnTo>
                  <a:pt x="3209925" y="868892"/>
                </a:lnTo>
                <a:lnTo>
                  <a:pt x="3211513" y="865452"/>
                </a:lnTo>
                <a:lnTo>
                  <a:pt x="3212836" y="862013"/>
                </a:lnTo>
                <a:lnTo>
                  <a:pt x="3214688" y="858573"/>
                </a:lnTo>
                <a:lnTo>
                  <a:pt x="3216540" y="855398"/>
                </a:lnTo>
                <a:lnTo>
                  <a:pt x="3218921" y="851958"/>
                </a:lnTo>
                <a:lnTo>
                  <a:pt x="3221302" y="848783"/>
                </a:lnTo>
                <a:lnTo>
                  <a:pt x="3223948" y="845608"/>
                </a:lnTo>
                <a:lnTo>
                  <a:pt x="3226858" y="842963"/>
                </a:lnTo>
                <a:lnTo>
                  <a:pt x="3227123" y="836083"/>
                </a:lnTo>
                <a:lnTo>
                  <a:pt x="3227388" y="829998"/>
                </a:lnTo>
                <a:lnTo>
                  <a:pt x="3228446" y="824706"/>
                </a:lnTo>
                <a:lnTo>
                  <a:pt x="3228975" y="819944"/>
                </a:lnTo>
                <a:lnTo>
                  <a:pt x="3230033" y="815975"/>
                </a:lnTo>
                <a:lnTo>
                  <a:pt x="3231356" y="812536"/>
                </a:lnTo>
                <a:lnTo>
                  <a:pt x="3232679" y="809361"/>
                </a:lnTo>
                <a:lnTo>
                  <a:pt x="3234002" y="806979"/>
                </a:lnTo>
                <a:lnTo>
                  <a:pt x="3235854" y="804863"/>
                </a:lnTo>
                <a:lnTo>
                  <a:pt x="3237706" y="803275"/>
                </a:lnTo>
                <a:lnTo>
                  <a:pt x="3239558" y="802217"/>
                </a:lnTo>
                <a:lnTo>
                  <a:pt x="3241675" y="801688"/>
                </a:lnTo>
                <a:lnTo>
                  <a:pt x="3243792" y="800894"/>
                </a:lnTo>
                <a:lnTo>
                  <a:pt x="3245908" y="800894"/>
                </a:lnTo>
                <a:lnTo>
                  <a:pt x="3248290" y="800894"/>
                </a:lnTo>
                <a:lnTo>
                  <a:pt x="3250406" y="801158"/>
                </a:lnTo>
                <a:lnTo>
                  <a:pt x="3255433" y="802481"/>
                </a:lnTo>
                <a:lnTo>
                  <a:pt x="3260196" y="804333"/>
                </a:lnTo>
                <a:lnTo>
                  <a:pt x="3270515" y="808302"/>
                </a:lnTo>
                <a:lnTo>
                  <a:pt x="3275277" y="809625"/>
                </a:lnTo>
                <a:lnTo>
                  <a:pt x="3277923" y="810419"/>
                </a:lnTo>
                <a:lnTo>
                  <a:pt x="3280304" y="810683"/>
                </a:lnTo>
                <a:lnTo>
                  <a:pt x="3282421" y="810948"/>
                </a:lnTo>
                <a:lnTo>
                  <a:pt x="3284802" y="810683"/>
                </a:lnTo>
                <a:lnTo>
                  <a:pt x="3286919" y="810419"/>
                </a:lnTo>
                <a:lnTo>
                  <a:pt x="3289036" y="809625"/>
                </a:lnTo>
                <a:lnTo>
                  <a:pt x="3291681" y="805921"/>
                </a:lnTo>
                <a:lnTo>
                  <a:pt x="3294592" y="802481"/>
                </a:lnTo>
                <a:lnTo>
                  <a:pt x="3297767" y="799836"/>
                </a:lnTo>
                <a:lnTo>
                  <a:pt x="3300677" y="797719"/>
                </a:lnTo>
                <a:lnTo>
                  <a:pt x="3304117" y="796131"/>
                </a:lnTo>
                <a:lnTo>
                  <a:pt x="3307027" y="794544"/>
                </a:lnTo>
                <a:lnTo>
                  <a:pt x="3310467" y="793750"/>
                </a:lnTo>
                <a:lnTo>
                  <a:pt x="3313642" y="793486"/>
                </a:lnTo>
                <a:lnTo>
                  <a:pt x="3317081" y="793221"/>
                </a:lnTo>
                <a:lnTo>
                  <a:pt x="3320256" y="793221"/>
                </a:lnTo>
                <a:lnTo>
                  <a:pt x="3323961" y="793486"/>
                </a:lnTo>
                <a:lnTo>
                  <a:pt x="3327400" y="794015"/>
                </a:lnTo>
                <a:lnTo>
                  <a:pt x="3334279" y="795338"/>
                </a:lnTo>
                <a:lnTo>
                  <a:pt x="3341158" y="797190"/>
                </a:lnTo>
                <a:lnTo>
                  <a:pt x="3377936" y="810683"/>
                </a:lnTo>
                <a:lnTo>
                  <a:pt x="3376877" y="808831"/>
                </a:lnTo>
                <a:lnTo>
                  <a:pt x="3378200" y="799306"/>
                </a:lnTo>
                <a:lnTo>
                  <a:pt x="3380317" y="790046"/>
                </a:lnTo>
                <a:lnTo>
                  <a:pt x="3382698" y="782108"/>
                </a:lnTo>
                <a:lnTo>
                  <a:pt x="3385344" y="774700"/>
                </a:lnTo>
                <a:lnTo>
                  <a:pt x="3388254" y="768350"/>
                </a:lnTo>
                <a:lnTo>
                  <a:pt x="3391165" y="762794"/>
                </a:lnTo>
                <a:lnTo>
                  <a:pt x="3394604" y="757502"/>
                </a:lnTo>
                <a:lnTo>
                  <a:pt x="3398308" y="753269"/>
                </a:lnTo>
                <a:lnTo>
                  <a:pt x="3401748" y="749300"/>
                </a:lnTo>
                <a:lnTo>
                  <a:pt x="3405717" y="746390"/>
                </a:lnTo>
                <a:lnTo>
                  <a:pt x="3409950" y="743744"/>
                </a:lnTo>
                <a:lnTo>
                  <a:pt x="3414183" y="741627"/>
                </a:lnTo>
                <a:lnTo>
                  <a:pt x="3418417" y="739775"/>
                </a:lnTo>
                <a:lnTo>
                  <a:pt x="3422915" y="738452"/>
                </a:lnTo>
                <a:lnTo>
                  <a:pt x="3427413" y="737658"/>
                </a:lnTo>
                <a:lnTo>
                  <a:pt x="3432175" y="737129"/>
                </a:lnTo>
                <a:lnTo>
                  <a:pt x="3437202" y="736600"/>
                </a:lnTo>
                <a:lnTo>
                  <a:pt x="3441965" y="736600"/>
                </a:lnTo>
                <a:lnTo>
                  <a:pt x="3446727" y="737129"/>
                </a:lnTo>
                <a:lnTo>
                  <a:pt x="3451490" y="737394"/>
                </a:lnTo>
                <a:lnTo>
                  <a:pt x="3461544" y="738452"/>
                </a:lnTo>
                <a:lnTo>
                  <a:pt x="3471598" y="739775"/>
                </a:lnTo>
                <a:lnTo>
                  <a:pt x="3481123" y="740833"/>
                </a:lnTo>
                <a:lnTo>
                  <a:pt x="3490383" y="741892"/>
                </a:lnTo>
                <a:lnTo>
                  <a:pt x="3495146" y="741892"/>
                </a:lnTo>
                <a:lnTo>
                  <a:pt x="3499644" y="741892"/>
                </a:lnTo>
                <a:lnTo>
                  <a:pt x="3503877" y="741627"/>
                </a:lnTo>
                <a:lnTo>
                  <a:pt x="3508111" y="740833"/>
                </a:lnTo>
                <a:lnTo>
                  <a:pt x="3512608" y="740040"/>
                </a:lnTo>
                <a:lnTo>
                  <a:pt x="3517636" y="739511"/>
                </a:lnTo>
                <a:lnTo>
                  <a:pt x="3523192" y="739246"/>
                </a:lnTo>
                <a:lnTo>
                  <a:pt x="3528748" y="739246"/>
                </a:lnTo>
                <a:lnTo>
                  <a:pt x="3534569" y="739511"/>
                </a:lnTo>
                <a:lnTo>
                  <a:pt x="3540919" y="740040"/>
                </a:lnTo>
                <a:lnTo>
                  <a:pt x="3547004" y="740833"/>
                </a:lnTo>
                <a:lnTo>
                  <a:pt x="3553619" y="741892"/>
                </a:lnTo>
                <a:lnTo>
                  <a:pt x="3559969" y="742950"/>
                </a:lnTo>
                <a:lnTo>
                  <a:pt x="3566583" y="744538"/>
                </a:lnTo>
                <a:lnTo>
                  <a:pt x="3573198" y="746390"/>
                </a:lnTo>
                <a:lnTo>
                  <a:pt x="3579548" y="748506"/>
                </a:lnTo>
                <a:lnTo>
                  <a:pt x="3586163" y="750623"/>
                </a:lnTo>
                <a:lnTo>
                  <a:pt x="3592513" y="753004"/>
                </a:lnTo>
                <a:lnTo>
                  <a:pt x="3598598" y="755650"/>
                </a:lnTo>
                <a:lnTo>
                  <a:pt x="3604419" y="758825"/>
                </a:lnTo>
                <a:lnTo>
                  <a:pt x="3613679" y="755121"/>
                </a:lnTo>
                <a:lnTo>
                  <a:pt x="3618177" y="753533"/>
                </a:lnTo>
                <a:lnTo>
                  <a:pt x="3622675" y="752211"/>
                </a:lnTo>
                <a:lnTo>
                  <a:pt x="3626908" y="751152"/>
                </a:lnTo>
                <a:lnTo>
                  <a:pt x="3631142" y="750623"/>
                </a:lnTo>
                <a:lnTo>
                  <a:pt x="3635375" y="750358"/>
                </a:lnTo>
                <a:lnTo>
                  <a:pt x="3639344" y="750623"/>
                </a:lnTo>
                <a:lnTo>
                  <a:pt x="3641461" y="751152"/>
                </a:lnTo>
                <a:lnTo>
                  <a:pt x="3643048" y="751681"/>
                </a:lnTo>
                <a:lnTo>
                  <a:pt x="3644900" y="752740"/>
                </a:lnTo>
                <a:lnTo>
                  <a:pt x="3646752" y="753533"/>
                </a:lnTo>
                <a:lnTo>
                  <a:pt x="3648604" y="754856"/>
                </a:lnTo>
                <a:lnTo>
                  <a:pt x="3650456" y="756444"/>
                </a:lnTo>
                <a:lnTo>
                  <a:pt x="3652308" y="757767"/>
                </a:lnTo>
                <a:lnTo>
                  <a:pt x="3653631" y="759883"/>
                </a:lnTo>
                <a:lnTo>
                  <a:pt x="3655483" y="762000"/>
                </a:lnTo>
                <a:lnTo>
                  <a:pt x="3657071" y="764381"/>
                </a:lnTo>
                <a:lnTo>
                  <a:pt x="3658658" y="767292"/>
                </a:lnTo>
                <a:lnTo>
                  <a:pt x="3659717" y="770202"/>
                </a:lnTo>
                <a:lnTo>
                  <a:pt x="3662363" y="777081"/>
                </a:lnTo>
                <a:lnTo>
                  <a:pt x="3665008" y="785548"/>
                </a:lnTo>
                <a:lnTo>
                  <a:pt x="3666067" y="788723"/>
                </a:lnTo>
                <a:lnTo>
                  <a:pt x="3667125" y="791633"/>
                </a:lnTo>
                <a:lnTo>
                  <a:pt x="3668448" y="794279"/>
                </a:lnTo>
                <a:lnTo>
                  <a:pt x="3670036" y="797190"/>
                </a:lnTo>
                <a:lnTo>
                  <a:pt x="3671888" y="799571"/>
                </a:lnTo>
                <a:lnTo>
                  <a:pt x="3673740" y="801688"/>
                </a:lnTo>
                <a:lnTo>
                  <a:pt x="3675856" y="803804"/>
                </a:lnTo>
                <a:lnTo>
                  <a:pt x="3678238" y="805392"/>
                </a:lnTo>
                <a:lnTo>
                  <a:pt x="3680354" y="806979"/>
                </a:lnTo>
                <a:lnTo>
                  <a:pt x="3683000" y="808302"/>
                </a:lnTo>
                <a:lnTo>
                  <a:pt x="3685646" y="809361"/>
                </a:lnTo>
                <a:lnTo>
                  <a:pt x="3688292" y="810154"/>
                </a:lnTo>
                <a:lnTo>
                  <a:pt x="3691202" y="810419"/>
                </a:lnTo>
                <a:lnTo>
                  <a:pt x="3694113" y="810154"/>
                </a:lnTo>
                <a:lnTo>
                  <a:pt x="3697288" y="809625"/>
                </a:lnTo>
                <a:lnTo>
                  <a:pt x="3700198" y="808831"/>
                </a:lnTo>
                <a:lnTo>
                  <a:pt x="3702844" y="801952"/>
                </a:lnTo>
                <a:lnTo>
                  <a:pt x="3705490" y="796396"/>
                </a:lnTo>
                <a:lnTo>
                  <a:pt x="3708136" y="792163"/>
                </a:lnTo>
                <a:lnTo>
                  <a:pt x="3710517" y="789252"/>
                </a:lnTo>
                <a:lnTo>
                  <a:pt x="3711575" y="788194"/>
                </a:lnTo>
                <a:lnTo>
                  <a:pt x="3712898" y="787665"/>
                </a:lnTo>
                <a:lnTo>
                  <a:pt x="3713692" y="787136"/>
                </a:lnTo>
                <a:lnTo>
                  <a:pt x="3714750" y="786871"/>
                </a:lnTo>
                <a:lnTo>
                  <a:pt x="3715808" y="786871"/>
                </a:lnTo>
                <a:lnTo>
                  <a:pt x="3716867" y="787136"/>
                </a:lnTo>
                <a:lnTo>
                  <a:pt x="3717661" y="787665"/>
                </a:lnTo>
                <a:lnTo>
                  <a:pt x="3718454" y="788194"/>
                </a:lnTo>
                <a:lnTo>
                  <a:pt x="3720306" y="790046"/>
                </a:lnTo>
                <a:lnTo>
                  <a:pt x="3721894" y="792427"/>
                </a:lnTo>
                <a:lnTo>
                  <a:pt x="3723481" y="795602"/>
                </a:lnTo>
                <a:lnTo>
                  <a:pt x="3724804" y="799306"/>
                </a:lnTo>
                <a:lnTo>
                  <a:pt x="3727715" y="806979"/>
                </a:lnTo>
                <a:lnTo>
                  <a:pt x="3729831" y="815711"/>
                </a:lnTo>
                <a:lnTo>
                  <a:pt x="3735123" y="837142"/>
                </a:lnTo>
                <a:lnTo>
                  <a:pt x="3740415" y="858573"/>
                </a:lnTo>
                <a:lnTo>
                  <a:pt x="3745177" y="880004"/>
                </a:lnTo>
                <a:lnTo>
                  <a:pt x="3749675" y="901436"/>
                </a:lnTo>
                <a:lnTo>
                  <a:pt x="3753908" y="923131"/>
                </a:lnTo>
                <a:lnTo>
                  <a:pt x="3758142" y="944827"/>
                </a:lnTo>
                <a:lnTo>
                  <a:pt x="3761846" y="966523"/>
                </a:lnTo>
                <a:lnTo>
                  <a:pt x="3765286" y="988748"/>
                </a:lnTo>
                <a:lnTo>
                  <a:pt x="3768461" y="1010708"/>
                </a:lnTo>
                <a:lnTo>
                  <a:pt x="3771106" y="1032669"/>
                </a:lnTo>
                <a:lnTo>
                  <a:pt x="3773488" y="1054629"/>
                </a:lnTo>
                <a:lnTo>
                  <a:pt x="3775604" y="1077119"/>
                </a:lnTo>
                <a:lnTo>
                  <a:pt x="3777192" y="1099344"/>
                </a:lnTo>
                <a:lnTo>
                  <a:pt x="3778515" y="1121569"/>
                </a:lnTo>
                <a:lnTo>
                  <a:pt x="3779573" y="1144323"/>
                </a:lnTo>
                <a:lnTo>
                  <a:pt x="3779838" y="1166813"/>
                </a:lnTo>
                <a:lnTo>
                  <a:pt x="3786717" y="1221581"/>
                </a:lnTo>
                <a:lnTo>
                  <a:pt x="3790156" y="1249098"/>
                </a:lnTo>
                <a:lnTo>
                  <a:pt x="3793067" y="1276350"/>
                </a:lnTo>
                <a:lnTo>
                  <a:pt x="3795713" y="1303867"/>
                </a:lnTo>
                <a:lnTo>
                  <a:pt x="3798623" y="1331119"/>
                </a:lnTo>
                <a:lnTo>
                  <a:pt x="3800740" y="1358636"/>
                </a:lnTo>
                <a:lnTo>
                  <a:pt x="3802856" y="1385888"/>
                </a:lnTo>
                <a:lnTo>
                  <a:pt x="3804179" y="1413669"/>
                </a:lnTo>
                <a:lnTo>
                  <a:pt x="3805767" y="1441186"/>
                </a:lnTo>
                <a:lnTo>
                  <a:pt x="3806561" y="1468702"/>
                </a:lnTo>
                <a:lnTo>
                  <a:pt x="3807090" y="1496484"/>
                </a:lnTo>
                <a:lnTo>
                  <a:pt x="3807090" y="1523735"/>
                </a:lnTo>
                <a:lnTo>
                  <a:pt x="3806561" y="1551517"/>
                </a:lnTo>
                <a:lnTo>
                  <a:pt x="3805767" y="1579298"/>
                </a:lnTo>
                <a:lnTo>
                  <a:pt x="3803915" y="1607079"/>
                </a:lnTo>
                <a:lnTo>
                  <a:pt x="3843073" y="2333625"/>
                </a:lnTo>
                <a:lnTo>
                  <a:pt x="3847042" y="2355586"/>
                </a:lnTo>
                <a:lnTo>
                  <a:pt x="3850746" y="2377546"/>
                </a:lnTo>
                <a:lnTo>
                  <a:pt x="3853656" y="2400036"/>
                </a:lnTo>
                <a:lnTo>
                  <a:pt x="3856831" y="2422261"/>
                </a:lnTo>
                <a:lnTo>
                  <a:pt x="3859213" y="2444486"/>
                </a:lnTo>
                <a:lnTo>
                  <a:pt x="3861329" y="2466711"/>
                </a:lnTo>
                <a:lnTo>
                  <a:pt x="3863446" y="2489200"/>
                </a:lnTo>
                <a:lnTo>
                  <a:pt x="3865033" y="2511690"/>
                </a:lnTo>
                <a:lnTo>
                  <a:pt x="3866092" y="2533915"/>
                </a:lnTo>
                <a:lnTo>
                  <a:pt x="3867415" y="2556140"/>
                </a:lnTo>
                <a:lnTo>
                  <a:pt x="3867944" y="2578894"/>
                </a:lnTo>
                <a:lnTo>
                  <a:pt x="3868473" y="2601384"/>
                </a:lnTo>
                <a:lnTo>
                  <a:pt x="3868473" y="2623873"/>
                </a:lnTo>
                <a:lnTo>
                  <a:pt x="3868473" y="2646363"/>
                </a:lnTo>
                <a:lnTo>
                  <a:pt x="3868208" y="2669117"/>
                </a:lnTo>
                <a:lnTo>
                  <a:pt x="3867944" y="2691607"/>
                </a:lnTo>
                <a:lnTo>
                  <a:pt x="3868473" y="2692929"/>
                </a:lnTo>
                <a:lnTo>
                  <a:pt x="3869002" y="2693988"/>
                </a:lnTo>
                <a:lnTo>
                  <a:pt x="3869531" y="2695840"/>
                </a:lnTo>
                <a:lnTo>
                  <a:pt x="3869796" y="2697692"/>
                </a:lnTo>
                <a:lnTo>
                  <a:pt x="3869531" y="2699808"/>
                </a:lnTo>
                <a:lnTo>
                  <a:pt x="3869002" y="2702190"/>
                </a:lnTo>
                <a:lnTo>
                  <a:pt x="3868473" y="2704836"/>
                </a:lnTo>
                <a:lnTo>
                  <a:pt x="3867679" y="2708275"/>
                </a:lnTo>
                <a:lnTo>
                  <a:pt x="3868208" y="2715419"/>
                </a:lnTo>
                <a:lnTo>
                  <a:pt x="3868738" y="2722827"/>
                </a:lnTo>
                <a:lnTo>
                  <a:pt x="3870854" y="2727854"/>
                </a:lnTo>
                <a:lnTo>
                  <a:pt x="3872971" y="2732882"/>
                </a:lnTo>
                <a:lnTo>
                  <a:pt x="3874823" y="2738173"/>
                </a:lnTo>
                <a:lnTo>
                  <a:pt x="3876146" y="2743200"/>
                </a:lnTo>
                <a:lnTo>
                  <a:pt x="3877204" y="2748492"/>
                </a:lnTo>
                <a:lnTo>
                  <a:pt x="3878263" y="2753783"/>
                </a:lnTo>
                <a:lnTo>
                  <a:pt x="3878792" y="2759340"/>
                </a:lnTo>
                <a:lnTo>
                  <a:pt x="3879321" y="2764631"/>
                </a:lnTo>
                <a:lnTo>
                  <a:pt x="3880115" y="2775480"/>
                </a:lnTo>
                <a:lnTo>
                  <a:pt x="3880115" y="2786592"/>
                </a:lnTo>
                <a:lnTo>
                  <a:pt x="3879321" y="2809082"/>
                </a:lnTo>
                <a:lnTo>
                  <a:pt x="3882761" y="2816225"/>
                </a:lnTo>
                <a:lnTo>
                  <a:pt x="3885671" y="2821781"/>
                </a:lnTo>
                <a:lnTo>
                  <a:pt x="3887258" y="2823633"/>
                </a:lnTo>
                <a:lnTo>
                  <a:pt x="3888317" y="2825221"/>
                </a:lnTo>
                <a:lnTo>
                  <a:pt x="3889375" y="2826279"/>
                </a:lnTo>
                <a:lnTo>
                  <a:pt x="3890433" y="2827073"/>
                </a:lnTo>
                <a:lnTo>
                  <a:pt x="3891492" y="2827338"/>
                </a:lnTo>
                <a:lnTo>
                  <a:pt x="3892286" y="2827338"/>
                </a:lnTo>
                <a:lnTo>
                  <a:pt x="3893344" y="2827073"/>
                </a:lnTo>
                <a:lnTo>
                  <a:pt x="3893873" y="2826544"/>
                </a:lnTo>
                <a:lnTo>
                  <a:pt x="3894402" y="2826015"/>
                </a:lnTo>
                <a:lnTo>
                  <a:pt x="3895461" y="2824692"/>
                </a:lnTo>
                <a:lnTo>
                  <a:pt x="3896254" y="2822311"/>
                </a:lnTo>
                <a:lnTo>
                  <a:pt x="3897313" y="2818871"/>
                </a:lnTo>
                <a:lnTo>
                  <a:pt x="3897842" y="2815696"/>
                </a:lnTo>
                <a:lnTo>
                  <a:pt x="3898636" y="2808552"/>
                </a:lnTo>
                <a:lnTo>
                  <a:pt x="3899165" y="2799027"/>
                </a:lnTo>
                <a:lnTo>
                  <a:pt x="3904721" y="2777861"/>
                </a:lnTo>
                <a:lnTo>
                  <a:pt x="3909748" y="2756959"/>
                </a:lnTo>
                <a:lnTo>
                  <a:pt x="3914775" y="2735792"/>
                </a:lnTo>
                <a:lnTo>
                  <a:pt x="3919538" y="2714625"/>
                </a:lnTo>
                <a:lnTo>
                  <a:pt x="3924036" y="2693194"/>
                </a:lnTo>
                <a:lnTo>
                  <a:pt x="3928269" y="2671763"/>
                </a:lnTo>
                <a:lnTo>
                  <a:pt x="3932238" y="2650332"/>
                </a:lnTo>
                <a:lnTo>
                  <a:pt x="3935677" y="2628900"/>
                </a:lnTo>
                <a:lnTo>
                  <a:pt x="3939381" y="2607204"/>
                </a:lnTo>
                <a:lnTo>
                  <a:pt x="3942556" y="2585508"/>
                </a:lnTo>
                <a:lnTo>
                  <a:pt x="3945467" y="2563813"/>
                </a:lnTo>
                <a:lnTo>
                  <a:pt x="3947848" y="2541852"/>
                </a:lnTo>
                <a:lnTo>
                  <a:pt x="3950229" y="2519892"/>
                </a:lnTo>
                <a:lnTo>
                  <a:pt x="3952081" y="2497667"/>
                </a:lnTo>
                <a:lnTo>
                  <a:pt x="3953669" y="2475706"/>
                </a:lnTo>
                <a:lnTo>
                  <a:pt x="3954727" y="2453217"/>
                </a:lnTo>
                <a:lnTo>
                  <a:pt x="3955521" y="2419615"/>
                </a:lnTo>
                <a:lnTo>
                  <a:pt x="3955786" y="2385748"/>
                </a:lnTo>
                <a:lnTo>
                  <a:pt x="3956050" y="2378340"/>
                </a:lnTo>
                <a:lnTo>
                  <a:pt x="3956315" y="2370667"/>
                </a:lnTo>
                <a:lnTo>
                  <a:pt x="3956844" y="2363523"/>
                </a:lnTo>
                <a:lnTo>
                  <a:pt x="3957902" y="2356380"/>
                </a:lnTo>
                <a:lnTo>
                  <a:pt x="3958696" y="2349765"/>
                </a:lnTo>
                <a:lnTo>
                  <a:pt x="3960283" y="2343415"/>
                </a:lnTo>
                <a:lnTo>
                  <a:pt x="3962400" y="2337859"/>
                </a:lnTo>
                <a:lnTo>
                  <a:pt x="3964517" y="2332567"/>
                </a:lnTo>
                <a:lnTo>
                  <a:pt x="3965840" y="2330186"/>
                </a:lnTo>
                <a:lnTo>
                  <a:pt x="3967163" y="2328069"/>
                </a:lnTo>
                <a:lnTo>
                  <a:pt x="3968750" y="2325952"/>
                </a:lnTo>
                <a:lnTo>
                  <a:pt x="3970602" y="2324100"/>
                </a:lnTo>
                <a:lnTo>
                  <a:pt x="3972190" y="2322513"/>
                </a:lnTo>
                <a:lnTo>
                  <a:pt x="3974042" y="2320925"/>
                </a:lnTo>
                <a:lnTo>
                  <a:pt x="3976158" y="2319602"/>
                </a:lnTo>
                <a:lnTo>
                  <a:pt x="3978275" y="2318808"/>
                </a:lnTo>
                <a:lnTo>
                  <a:pt x="3980656" y="2317750"/>
                </a:lnTo>
                <a:lnTo>
                  <a:pt x="3983038" y="2317221"/>
                </a:lnTo>
                <a:lnTo>
                  <a:pt x="3985948" y="2316956"/>
                </a:lnTo>
                <a:lnTo>
                  <a:pt x="3988594" y="2316956"/>
                </a:lnTo>
                <a:lnTo>
                  <a:pt x="3991504" y="2316956"/>
                </a:lnTo>
                <a:lnTo>
                  <a:pt x="3994679" y="2317221"/>
                </a:lnTo>
                <a:lnTo>
                  <a:pt x="3997854" y="2318279"/>
                </a:lnTo>
                <a:lnTo>
                  <a:pt x="4001294" y="2319073"/>
                </a:lnTo>
                <a:lnTo>
                  <a:pt x="4011348" y="2322513"/>
                </a:lnTo>
                <a:lnTo>
                  <a:pt x="4016375" y="2324100"/>
                </a:lnTo>
                <a:lnTo>
                  <a:pt x="4021402" y="2326217"/>
                </a:lnTo>
                <a:lnTo>
                  <a:pt x="4026429" y="2328863"/>
                </a:lnTo>
                <a:lnTo>
                  <a:pt x="4031192" y="2331509"/>
                </a:lnTo>
                <a:lnTo>
                  <a:pt x="4035425" y="2334684"/>
                </a:lnTo>
                <a:lnTo>
                  <a:pt x="4037542" y="2336536"/>
                </a:lnTo>
                <a:lnTo>
                  <a:pt x="4039394" y="2338652"/>
                </a:lnTo>
                <a:lnTo>
                  <a:pt x="4041511" y="2340769"/>
                </a:lnTo>
                <a:lnTo>
                  <a:pt x="4042833" y="2342886"/>
                </a:lnTo>
                <a:lnTo>
                  <a:pt x="4044421" y="2345267"/>
                </a:lnTo>
                <a:lnTo>
                  <a:pt x="4046008" y="2348177"/>
                </a:lnTo>
                <a:lnTo>
                  <a:pt x="4047067" y="2351088"/>
                </a:lnTo>
                <a:lnTo>
                  <a:pt x="4048390" y="2353998"/>
                </a:lnTo>
                <a:lnTo>
                  <a:pt x="4049183" y="2357173"/>
                </a:lnTo>
                <a:lnTo>
                  <a:pt x="4049713" y="2360613"/>
                </a:lnTo>
                <a:lnTo>
                  <a:pt x="4050506" y="2364317"/>
                </a:lnTo>
                <a:lnTo>
                  <a:pt x="4050771" y="2368286"/>
                </a:lnTo>
                <a:lnTo>
                  <a:pt x="4050771" y="2372254"/>
                </a:lnTo>
                <a:lnTo>
                  <a:pt x="4050506" y="2376752"/>
                </a:lnTo>
                <a:lnTo>
                  <a:pt x="4050242" y="2381250"/>
                </a:lnTo>
                <a:lnTo>
                  <a:pt x="4049448" y="2386013"/>
                </a:lnTo>
                <a:lnTo>
                  <a:pt x="4048390" y="2391305"/>
                </a:lnTo>
                <a:lnTo>
                  <a:pt x="4047067" y="2396861"/>
                </a:lnTo>
                <a:lnTo>
                  <a:pt x="4046273" y="2401623"/>
                </a:lnTo>
                <a:lnTo>
                  <a:pt x="4045215" y="2406915"/>
                </a:lnTo>
                <a:lnTo>
                  <a:pt x="4044686" y="2411677"/>
                </a:lnTo>
                <a:lnTo>
                  <a:pt x="4044156" y="2416704"/>
                </a:lnTo>
                <a:lnTo>
                  <a:pt x="4043892" y="2421732"/>
                </a:lnTo>
                <a:lnTo>
                  <a:pt x="4043892" y="2426494"/>
                </a:lnTo>
                <a:lnTo>
                  <a:pt x="4044421" y="2436548"/>
                </a:lnTo>
                <a:lnTo>
                  <a:pt x="4045215" y="2446338"/>
                </a:lnTo>
                <a:lnTo>
                  <a:pt x="4046538" y="2456127"/>
                </a:lnTo>
                <a:lnTo>
                  <a:pt x="4048390" y="2465652"/>
                </a:lnTo>
                <a:lnTo>
                  <a:pt x="4049713" y="2475706"/>
                </a:lnTo>
                <a:lnTo>
                  <a:pt x="4053417" y="2495286"/>
                </a:lnTo>
                <a:lnTo>
                  <a:pt x="4055004" y="2504811"/>
                </a:lnTo>
                <a:lnTo>
                  <a:pt x="4056063" y="2514865"/>
                </a:lnTo>
                <a:lnTo>
                  <a:pt x="4057121" y="2524919"/>
                </a:lnTo>
                <a:lnTo>
                  <a:pt x="4057386" y="2534708"/>
                </a:lnTo>
                <a:lnTo>
                  <a:pt x="4057121" y="2539736"/>
                </a:lnTo>
                <a:lnTo>
                  <a:pt x="4056856" y="2544763"/>
                </a:lnTo>
                <a:lnTo>
                  <a:pt x="4056063" y="2549790"/>
                </a:lnTo>
                <a:lnTo>
                  <a:pt x="4055269" y="2555081"/>
                </a:lnTo>
                <a:lnTo>
                  <a:pt x="4055004" y="2597150"/>
                </a:lnTo>
                <a:lnTo>
                  <a:pt x="4054740" y="2639748"/>
                </a:lnTo>
                <a:lnTo>
                  <a:pt x="4054740" y="2741348"/>
                </a:lnTo>
                <a:lnTo>
                  <a:pt x="4056592" y="2789238"/>
                </a:lnTo>
                <a:lnTo>
                  <a:pt x="4059767" y="2805907"/>
                </a:lnTo>
                <a:lnTo>
                  <a:pt x="4062413" y="2823105"/>
                </a:lnTo>
                <a:lnTo>
                  <a:pt x="4064529" y="2840038"/>
                </a:lnTo>
                <a:lnTo>
                  <a:pt x="4066117" y="2857236"/>
                </a:lnTo>
                <a:lnTo>
                  <a:pt x="4067440" y="2874169"/>
                </a:lnTo>
                <a:lnTo>
                  <a:pt x="4067969" y="2891367"/>
                </a:lnTo>
                <a:lnTo>
                  <a:pt x="4068498" y="2908565"/>
                </a:lnTo>
                <a:lnTo>
                  <a:pt x="4068498" y="2925763"/>
                </a:lnTo>
                <a:lnTo>
                  <a:pt x="4067969" y="2960159"/>
                </a:lnTo>
                <a:lnTo>
                  <a:pt x="4067440" y="2994554"/>
                </a:lnTo>
                <a:lnTo>
                  <a:pt x="4066381" y="3029215"/>
                </a:lnTo>
                <a:lnTo>
                  <a:pt x="4066381" y="3046413"/>
                </a:lnTo>
                <a:lnTo>
                  <a:pt x="4066646" y="3063611"/>
                </a:lnTo>
                <a:lnTo>
                  <a:pt x="4067969" y="3089011"/>
                </a:lnTo>
                <a:lnTo>
                  <a:pt x="4069027" y="3114411"/>
                </a:lnTo>
                <a:lnTo>
                  <a:pt x="4069821" y="3139281"/>
                </a:lnTo>
                <a:lnTo>
                  <a:pt x="4070350" y="3164682"/>
                </a:lnTo>
                <a:lnTo>
                  <a:pt x="4070086" y="3190081"/>
                </a:lnTo>
                <a:lnTo>
                  <a:pt x="4069556" y="3215481"/>
                </a:lnTo>
                <a:lnTo>
                  <a:pt x="4068233" y="3240617"/>
                </a:lnTo>
                <a:lnTo>
                  <a:pt x="4067440" y="3253317"/>
                </a:lnTo>
                <a:lnTo>
                  <a:pt x="4066381" y="3266017"/>
                </a:lnTo>
                <a:lnTo>
                  <a:pt x="4067440" y="3519752"/>
                </a:lnTo>
                <a:lnTo>
                  <a:pt x="4067969" y="3549915"/>
                </a:lnTo>
                <a:lnTo>
                  <a:pt x="4068498" y="3579813"/>
                </a:lnTo>
                <a:lnTo>
                  <a:pt x="4069027" y="3639873"/>
                </a:lnTo>
                <a:lnTo>
                  <a:pt x="4068763" y="3699933"/>
                </a:lnTo>
                <a:lnTo>
                  <a:pt x="4068233" y="3759994"/>
                </a:lnTo>
                <a:lnTo>
                  <a:pt x="4066646" y="3820054"/>
                </a:lnTo>
                <a:lnTo>
                  <a:pt x="4064794" y="3879850"/>
                </a:lnTo>
                <a:lnTo>
                  <a:pt x="4062413" y="3939381"/>
                </a:lnTo>
                <a:lnTo>
                  <a:pt x="4059767" y="3999177"/>
                </a:lnTo>
                <a:lnTo>
                  <a:pt x="4056592" y="4059238"/>
                </a:lnTo>
                <a:lnTo>
                  <a:pt x="4052888" y="4119033"/>
                </a:lnTo>
                <a:lnTo>
                  <a:pt x="4048654" y="4178300"/>
                </a:lnTo>
                <a:lnTo>
                  <a:pt x="4044421" y="4238096"/>
                </a:lnTo>
                <a:lnTo>
                  <a:pt x="4039923" y="4297892"/>
                </a:lnTo>
                <a:lnTo>
                  <a:pt x="4035161" y="4357688"/>
                </a:lnTo>
                <a:lnTo>
                  <a:pt x="4025106" y="4476750"/>
                </a:lnTo>
                <a:lnTo>
                  <a:pt x="4022461" y="4508236"/>
                </a:lnTo>
                <a:lnTo>
                  <a:pt x="4020079" y="4539456"/>
                </a:lnTo>
                <a:lnTo>
                  <a:pt x="4015052" y="4602163"/>
                </a:lnTo>
                <a:lnTo>
                  <a:pt x="4016111" y="4614069"/>
                </a:lnTo>
                <a:lnTo>
                  <a:pt x="4016904" y="4625446"/>
                </a:lnTo>
                <a:lnTo>
                  <a:pt x="4017433" y="4637088"/>
                </a:lnTo>
                <a:lnTo>
                  <a:pt x="4017169" y="4648465"/>
                </a:lnTo>
                <a:lnTo>
                  <a:pt x="4016904" y="4653756"/>
                </a:lnTo>
                <a:lnTo>
                  <a:pt x="4016375" y="4659577"/>
                </a:lnTo>
                <a:lnTo>
                  <a:pt x="4015317" y="4665134"/>
                </a:lnTo>
                <a:lnTo>
                  <a:pt x="4014258" y="4670690"/>
                </a:lnTo>
                <a:lnTo>
                  <a:pt x="4012936" y="4676246"/>
                </a:lnTo>
                <a:lnTo>
                  <a:pt x="4011348" y="4681538"/>
                </a:lnTo>
                <a:lnTo>
                  <a:pt x="4009496" y="4687094"/>
                </a:lnTo>
                <a:lnTo>
                  <a:pt x="4007115" y="4692121"/>
                </a:lnTo>
                <a:lnTo>
                  <a:pt x="4003940" y="4732073"/>
                </a:lnTo>
                <a:lnTo>
                  <a:pt x="4001294" y="4772025"/>
                </a:lnTo>
                <a:lnTo>
                  <a:pt x="3999177" y="4811977"/>
                </a:lnTo>
                <a:lnTo>
                  <a:pt x="3997061" y="4851665"/>
                </a:lnTo>
                <a:lnTo>
                  <a:pt x="3993356" y="4931834"/>
                </a:lnTo>
                <a:lnTo>
                  <a:pt x="3989917" y="5011738"/>
                </a:lnTo>
                <a:lnTo>
                  <a:pt x="3986213" y="5091642"/>
                </a:lnTo>
                <a:lnTo>
                  <a:pt x="3984096" y="5131859"/>
                </a:lnTo>
                <a:lnTo>
                  <a:pt x="3981715" y="5171546"/>
                </a:lnTo>
                <a:lnTo>
                  <a:pt x="3979069" y="5211498"/>
                </a:lnTo>
                <a:lnTo>
                  <a:pt x="3975894" y="5251186"/>
                </a:lnTo>
                <a:lnTo>
                  <a:pt x="3972190" y="5291138"/>
                </a:lnTo>
                <a:lnTo>
                  <a:pt x="3967956" y="5330825"/>
                </a:lnTo>
                <a:lnTo>
                  <a:pt x="3967163" y="5351727"/>
                </a:lnTo>
                <a:lnTo>
                  <a:pt x="3966369" y="5372365"/>
                </a:lnTo>
                <a:lnTo>
                  <a:pt x="3965311" y="5393267"/>
                </a:lnTo>
                <a:lnTo>
                  <a:pt x="3963723" y="5414169"/>
                </a:lnTo>
                <a:lnTo>
                  <a:pt x="3962400" y="5434542"/>
                </a:lnTo>
                <a:lnTo>
                  <a:pt x="3960548" y="5455444"/>
                </a:lnTo>
                <a:lnTo>
                  <a:pt x="3958696" y="5476081"/>
                </a:lnTo>
                <a:lnTo>
                  <a:pt x="3956579" y="5496454"/>
                </a:lnTo>
                <a:lnTo>
                  <a:pt x="3954198" y="5517092"/>
                </a:lnTo>
                <a:lnTo>
                  <a:pt x="3951817" y="5537465"/>
                </a:lnTo>
                <a:lnTo>
                  <a:pt x="3948642" y="5558102"/>
                </a:lnTo>
                <a:lnTo>
                  <a:pt x="3945731" y="5578475"/>
                </a:lnTo>
                <a:lnTo>
                  <a:pt x="3942821" y="5598848"/>
                </a:lnTo>
                <a:lnTo>
                  <a:pt x="3939117" y="5619221"/>
                </a:lnTo>
                <a:lnTo>
                  <a:pt x="3935413" y="5639594"/>
                </a:lnTo>
                <a:lnTo>
                  <a:pt x="3931444" y="5659702"/>
                </a:lnTo>
                <a:lnTo>
                  <a:pt x="3933031" y="5671344"/>
                </a:lnTo>
                <a:lnTo>
                  <a:pt x="3934090" y="5683515"/>
                </a:lnTo>
                <a:lnTo>
                  <a:pt x="3934619" y="5695421"/>
                </a:lnTo>
                <a:lnTo>
                  <a:pt x="3934619" y="5707063"/>
                </a:lnTo>
                <a:lnTo>
                  <a:pt x="3934090" y="5718704"/>
                </a:lnTo>
                <a:lnTo>
                  <a:pt x="3933031" y="5730611"/>
                </a:lnTo>
                <a:lnTo>
                  <a:pt x="3931179" y="5742252"/>
                </a:lnTo>
                <a:lnTo>
                  <a:pt x="3928798" y="5754159"/>
                </a:lnTo>
                <a:lnTo>
                  <a:pt x="3929592" y="5762625"/>
                </a:lnTo>
                <a:lnTo>
                  <a:pt x="3930121" y="5771356"/>
                </a:lnTo>
                <a:lnTo>
                  <a:pt x="3930386" y="5779823"/>
                </a:lnTo>
                <a:lnTo>
                  <a:pt x="3930386" y="5788554"/>
                </a:lnTo>
                <a:lnTo>
                  <a:pt x="3930121" y="5797021"/>
                </a:lnTo>
                <a:lnTo>
                  <a:pt x="3929856" y="5805488"/>
                </a:lnTo>
                <a:lnTo>
                  <a:pt x="3929592" y="5813954"/>
                </a:lnTo>
                <a:lnTo>
                  <a:pt x="3928533" y="5822421"/>
                </a:lnTo>
                <a:lnTo>
                  <a:pt x="3927740" y="5830623"/>
                </a:lnTo>
                <a:lnTo>
                  <a:pt x="3926681" y="5838825"/>
                </a:lnTo>
                <a:lnTo>
                  <a:pt x="3924036" y="5855494"/>
                </a:lnTo>
                <a:lnTo>
                  <a:pt x="3920596" y="5872163"/>
                </a:lnTo>
                <a:lnTo>
                  <a:pt x="3916892" y="5888567"/>
                </a:lnTo>
                <a:lnTo>
                  <a:pt x="3902075" y="5896504"/>
                </a:lnTo>
                <a:lnTo>
                  <a:pt x="3904986" y="5895975"/>
                </a:lnTo>
                <a:lnTo>
                  <a:pt x="3908425" y="5894388"/>
                </a:lnTo>
                <a:lnTo>
                  <a:pt x="3912394" y="5892006"/>
                </a:lnTo>
                <a:lnTo>
                  <a:pt x="3916892" y="5888567"/>
                </a:lnTo>
                <a:lnTo>
                  <a:pt x="3915040" y="5899150"/>
                </a:lnTo>
                <a:lnTo>
                  <a:pt x="3913188" y="5909734"/>
                </a:lnTo>
                <a:lnTo>
                  <a:pt x="3911071" y="5919788"/>
                </a:lnTo>
                <a:lnTo>
                  <a:pt x="3908954" y="5929313"/>
                </a:lnTo>
                <a:lnTo>
                  <a:pt x="3906573" y="5938838"/>
                </a:lnTo>
                <a:lnTo>
                  <a:pt x="3904192" y="5947569"/>
                </a:lnTo>
                <a:lnTo>
                  <a:pt x="3901281" y="5956300"/>
                </a:lnTo>
                <a:lnTo>
                  <a:pt x="3898371" y="5964502"/>
                </a:lnTo>
                <a:lnTo>
                  <a:pt x="3895461" y="5972175"/>
                </a:lnTo>
                <a:lnTo>
                  <a:pt x="3892021" y="5979848"/>
                </a:lnTo>
                <a:lnTo>
                  <a:pt x="3888846" y="5986992"/>
                </a:lnTo>
                <a:lnTo>
                  <a:pt x="3885142" y="5993871"/>
                </a:lnTo>
                <a:lnTo>
                  <a:pt x="3881173" y="6000486"/>
                </a:lnTo>
                <a:lnTo>
                  <a:pt x="3877204" y="6006571"/>
                </a:lnTo>
                <a:lnTo>
                  <a:pt x="3872971" y="6012392"/>
                </a:lnTo>
                <a:lnTo>
                  <a:pt x="3868738" y="6018213"/>
                </a:lnTo>
                <a:lnTo>
                  <a:pt x="3864240" y="6023240"/>
                </a:lnTo>
                <a:lnTo>
                  <a:pt x="3859477" y="6028002"/>
                </a:lnTo>
                <a:lnTo>
                  <a:pt x="3854450" y="6032236"/>
                </a:lnTo>
                <a:lnTo>
                  <a:pt x="3849158" y="6036469"/>
                </a:lnTo>
                <a:lnTo>
                  <a:pt x="3843867" y="6040173"/>
                </a:lnTo>
                <a:lnTo>
                  <a:pt x="3838311" y="6043613"/>
                </a:lnTo>
                <a:lnTo>
                  <a:pt x="3832490" y="6046788"/>
                </a:lnTo>
                <a:lnTo>
                  <a:pt x="3826669" y="6049434"/>
                </a:lnTo>
                <a:lnTo>
                  <a:pt x="3820319" y="6051815"/>
                </a:lnTo>
                <a:lnTo>
                  <a:pt x="3813969" y="6053931"/>
                </a:lnTo>
                <a:lnTo>
                  <a:pt x="3807354" y="6055784"/>
                </a:lnTo>
                <a:lnTo>
                  <a:pt x="3800740" y="6057371"/>
                </a:lnTo>
                <a:lnTo>
                  <a:pt x="3793331" y="6058429"/>
                </a:lnTo>
                <a:lnTo>
                  <a:pt x="3786188" y="6059223"/>
                </a:lnTo>
                <a:lnTo>
                  <a:pt x="3778515" y="6059752"/>
                </a:lnTo>
                <a:lnTo>
                  <a:pt x="3771106" y="6059752"/>
                </a:lnTo>
                <a:lnTo>
                  <a:pt x="3766608" y="6059752"/>
                </a:lnTo>
                <a:lnTo>
                  <a:pt x="3762375" y="6060017"/>
                </a:lnTo>
                <a:lnTo>
                  <a:pt x="3758142" y="6060546"/>
                </a:lnTo>
                <a:lnTo>
                  <a:pt x="3753908" y="6061604"/>
                </a:lnTo>
                <a:lnTo>
                  <a:pt x="3745706" y="6063721"/>
                </a:lnTo>
                <a:lnTo>
                  <a:pt x="3737504" y="6066102"/>
                </a:lnTo>
                <a:lnTo>
                  <a:pt x="3721629" y="6071394"/>
                </a:lnTo>
                <a:lnTo>
                  <a:pt x="3713427" y="6074304"/>
                </a:lnTo>
                <a:lnTo>
                  <a:pt x="3705225" y="6076421"/>
                </a:lnTo>
                <a:lnTo>
                  <a:pt x="3693054" y="6181196"/>
                </a:lnTo>
                <a:lnTo>
                  <a:pt x="3693054" y="6199188"/>
                </a:lnTo>
                <a:lnTo>
                  <a:pt x="3693054" y="6216915"/>
                </a:lnTo>
                <a:lnTo>
                  <a:pt x="3693319" y="6252634"/>
                </a:lnTo>
                <a:lnTo>
                  <a:pt x="3693583" y="6288088"/>
                </a:lnTo>
                <a:lnTo>
                  <a:pt x="3693583" y="6305815"/>
                </a:lnTo>
                <a:lnTo>
                  <a:pt x="3693583" y="6323806"/>
                </a:lnTo>
                <a:lnTo>
                  <a:pt x="3693319" y="6341534"/>
                </a:lnTo>
                <a:lnTo>
                  <a:pt x="3692261" y="6359261"/>
                </a:lnTo>
                <a:lnTo>
                  <a:pt x="3691467" y="6376988"/>
                </a:lnTo>
                <a:lnTo>
                  <a:pt x="3689879" y="6394715"/>
                </a:lnTo>
                <a:lnTo>
                  <a:pt x="3688027" y="6412442"/>
                </a:lnTo>
                <a:lnTo>
                  <a:pt x="3685646" y="6429904"/>
                </a:lnTo>
                <a:lnTo>
                  <a:pt x="3682736" y="6447367"/>
                </a:lnTo>
                <a:lnTo>
                  <a:pt x="3679031" y="6464829"/>
                </a:lnTo>
                <a:lnTo>
                  <a:pt x="3679561" y="6475677"/>
                </a:lnTo>
                <a:lnTo>
                  <a:pt x="3679561" y="6486261"/>
                </a:lnTo>
                <a:lnTo>
                  <a:pt x="3679561" y="6496844"/>
                </a:lnTo>
                <a:lnTo>
                  <a:pt x="3679296" y="6507427"/>
                </a:lnTo>
                <a:lnTo>
                  <a:pt x="3678767" y="6518011"/>
                </a:lnTo>
                <a:lnTo>
                  <a:pt x="3677973" y="6528594"/>
                </a:lnTo>
                <a:lnTo>
                  <a:pt x="3675856" y="6549761"/>
                </a:lnTo>
                <a:lnTo>
                  <a:pt x="3673211" y="6570398"/>
                </a:lnTo>
                <a:lnTo>
                  <a:pt x="3670565" y="6591300"/>
                </a:lnTo>
                <a:lnTo>
                  <a:pt x="3667654" y="6612202"/>
                </a:lnTo>
                <a:lnTo>
                  <a:pt x="3665273" y="6632840"/>
                </a:lnTo>
                <a:lnTo>
                  <a:pt x="3666067" y="6637867"/>
                </a:lnTo>
                <a:lnTo>
                  <a:pt x="3666596" y="6642629"/>
                </a:lnTo>
                <a:lnTo>
                  <a:pt x="3666596" y="6647127"/>
                </a:lnTo>
                <a:lnTo>
                  <a:pt x="3666596" y="6651625"/>
                </a:lnTo>
                <a:lnTo>
                  <a:pt x="3666331" y="6655859"/>
                </a:lnTo>
                <a:lnTo>
                  <a:pt x="3665802" y="6660356"/>
                </a:lnTo>
                <a:lnTo>
                  <a:pt x="3665008" y="6664590"/>
                </a:lnTo>
                <a:lnTo>
                  <a:pt x="3663686" y="6668823"/>
                </a:lnTo>
                <a:lnTo>
                  <a:pt x="3661569" y="6677025"/>
                </a:lnTo>
                <a:lnTo>
                  <a:pt x="3658923" y="6685227"/>
                </a:lnTo>
                <a:lnTo>
                  <a:pt x="3656013" y="6693694"/>
                </a:lnTo>
                <a:lnTo>
                  <a:pt x="3653896" y="6701631"/>
                </a:lnTo>
                <a:lnTo>
                  <a:pt x="3652308" y="6712479"/>
                </a:lnTo>
                <a:lnTo>
                  <a:pt x="3650456" y="6722798"/>
                </a:lnTo>
                <a:lnTo>
                  <a:pt x="3648340" y="6732588"/>
                </a:lnTo>
                <a:lnTo>
                  <a:pt x="3645958" y="6742113"/>
                </a:lnTo>
                <a:lnTo>
                  <a:pt x="3642783" y="6751373"/>
                </a:lnTo>
                <a:lnTo>
                  <a:pt x="3639873" y="6760369"/>
                </a:lnTo>
                <a:lnTo>
                  <a:pt x="3636433" y="6768571"/>
                </a:lnTo>
                <a:lnTo>
                  <a:pt x="3633258" y="6776773"/>
                </a:lnTo>
                <a:lnTo>
                  <a:pt x="3629290" y="6784711"/>
                </a:lnTo>
                <a:lnTo>
                  <a:pt x="3625056" y="6792119"/>
                </a:lnTo>
                <a:lnTo>
                  <a:pt x="3620823" y="6799263"/>
                </a:lnTo>
                <a:lnTo>
                  <a:pt x="3616061" y="6805877"/>
                </a:lnTo>
                <a:lnTo>
                  <a:pt x="3611298" y="6812227"/>
                </a:lnTo>
                <a:lnTo>
                  <a:pt x="3606006" y="6818048"/>
                </a:lnTo>
                <a:lnTo>
                  <a:pt x="3600979" y="6823604"/>
                </a:lnTo>
                <a:lnTo>
                  <a:pt x="3595158" y="6828631"/>
                </a:lnTo>
                <a:lnTo>
                  <a:pt x="3589338" y="6833659"/>
                </a:lnTo>
                <a:lnTo>
                  <a:pt x="3583517" y="6837892"/>
                </a:lnTo>
                <a:lnTo>
                  <a:pt x="3577167" y="6841596"/>
                </a:lnTo>
                <a:lnTo>
                  <a:pt x="3570817" y="6845300"/>
                </a:lnTo>
                <a:lnTo>
                  <a:pt x="3564202" y="6848475"/>
                </a:lnTo>
                <a:lnTo>
                  <a:pt x="3557058" y="6851121"/>
                </a:lnTo>
                <a:lnTo>
                  <a:pt x="3550179" y="6853238"/>
                </a:lnTo>
                <a:lnTo>
                  <a:pt x="3543036" y="6855090"/>
                </a:lnTo>
                <a:lnTo>
                  <a:pt x="3535363" y="6856413"/>
                </a:lnTo>
                <a:lnTo>
                  <a:pt x="3527690" y="6857471"/>
                </a:lnTo>
                <a:lnTo>
                  <a:pt x="3520032" y="6857999"/>
                </a:lnTo>
                <a:lnTo>
                  <a:pt x="3511784" y="6857999"/>
                </a:lnTo>
                <a:lnTo>
                  <a:pt x="3503877" y="6857736"/>
                </a:lnTo>
                <a:lnTo>
                  <a:pt x="3495411" y="6856677"/>
                </a:lnTo>
                <a:lnTo>
                  <a:pt x="3486944" y="6855619"/>
                </a:lnTo>
                <a:lnTo>
                  <a:pt x="3478477" y="6853767"/>
                </a:lnTo>
                <a:lnTo>
                  <a:pt x="3453606" y="6852973"/>
                </a:lnTo>
                <a:lnTo>
                  <a:pt x="3429000" y="6851650"/>
                </a:lnTo>
                <a:lnTo>
                  <a:pt x="3416565" y="6851386"/>
                </a:lnTo>
                <a:lnTo>
                  <a:pt x="3404129" y="6851386"/>
                </a:lnTo>
                <a:lnTo>
                  <a:pt x="3392223" y="6851386"/>
                </a:lnTo>
                <a:lnTo>
                  <a:pt x="3379788" y="6852179"/>
                </a:lnTo>
                <a:lnTo>
                  <a:pt x="3375554" y="6852444"/>
                </a:lnTo>
                <a:lnTo>
                  <a:pt x="3371586" y="6852444"/>
                </a:lnTo>
                <a:lnTo>
                  <a:pt x="3367617" y="6852444"/>
                </a:lnTo>
                <a:lnTo>
                  <a:pt x="3364177" y="6852179"/>
                </a:lnTo>
                <a:lnTo>
                  <a:pt x="3360738" y="6851650"/>
                </a:lnTo>
                <a:lnTo>
                  <a:pt x="3357563" y="6850856"/>
                </a:lnTo>
                <a:lnTo>
                  <a:pt x="3354388" y="6849798"/>
                </a:lnTo>
                <a:lnTo>
                  <a:pt x="3351477" y="6849004"/>
                </a:lnTo>
                <a:lnTo>
                  <a:pt x="3348831" y="6847417"/>
                </a:lnTo>
                <a:lnTo>
                  <a:pt x="3346186" y="6845829"/>
                </a:lnTo>
                <a:lnTo>
                  <a:pt x="3343804" y="6844506"/>
                </a:lnTo>
                <a:lnTo>
                  <a:pt x="3341423" y="6842654"/>
                </a:lnTo>
                <a:lnTo>
                  <a:pt x="3339571" y="6840538"/>
                </a:lnTo>
                <a:lnTo>
                  <a:pt x="3337454" y="6838421"/>
                </a:lnTo>
                <a:lnTo>
                  <a:pt x="3336131" y="6836040"/>
                </a:lnTo>
                <a:lnTo>
                  <a:pt x="3334544" y="6833394"/>
                </a:lnTo>
                <a:lnTo>
                  <a:pt x="3332956" y="6830484"/>
                </a:lnTo>
                <a:lnTo>
                  <a:pt x="3331898" y="6827838"/>
                </a:lnTo>
                <a:lnTo>
                  <a:pt x="3330575" y="6824927"/>
                </a:lnTo>
                <a:lnTo>
                  <a:pt x="3329781" y="6821488"/>
                </a:lnTo>
                <a:lnTo>
                  <a:pt x="3327929" y="6814609"/>
                </a:lnTo>
                <a:lnTo>
                  <a:pt x="3326871" y="6806936"/>
                </a:lnTo>
                <a:lnTo>
                  <a:pt x="3326342" y="6798998"/>
                </a:lnTo>
                <a:lnTo>
                  <a:pt x="3326342" y="6790002"/>
                </a:lnTo>
                <a:lnTo>
                  <a:pt x="3326606" y="6780742"/>
                </a:lnTo>
                <a:lnTo>
                  <a:pt x="3327665" y="6771217"/>
                </a:lnTo>
                <a:lnTo>
                  <a:pt x="3323431" y="6767777"/>
                </a:lnTo>
                <a:lnTo>
                  <a:pt x="3319727" y="6764073"/>
                </a:lnTo>
                <a:lnTo>
                  <a:pt x="3316552" y="6760634"/>
                </a:lnTo>
                <a:lnTo>
                  <a:pt x="3313377" y="6756665"/>
                </a:lnTo>
                <a:lnTo>
                  <a:pt x="3310996" y="6752696"/>
                </a:lnTo>
                <a:lnTo>
                  <a:pt x="3308615" y="6748727"/>
                </a:lnTo>
                <a:lnTo>
                  <a:pt x="3306763" y="6744494"/>
                </a:lnTo>
                <a:lnTo>
                  <a:pt x="3304911" y="6740261"/>
                </a:lnTo>
                <a:lnTo>
                  <a:pt x="3303588" y="6735763"/>
                </a:lnTo>
                <a:lnTo>
                  <a:pt x="3302529" y="6731265"/>
                </a:lnTo>
                <a:lnTo>
                  <a:pt x="3301736" y="6726767"/>
                </a:lnTo>
                <a:lnTo>
                  <a:pt x="3300677" y="6722269"/>
                </a:lnTo>
                <a:lnTo>
                  <a:pt x="3299883" y="6712479"/>
                </a:lnTo>
                <a:lnTo>
                  <a:pt x="3299619" y="6702954"/>
                </a:lnTo>
                <a:lnTo>
                  <a:pt x="3299619" y="6692900"/>
                </a:lnTo>
                <a:lnTo>
                  <a:pt x="3299883" y="6683111"/>
                </a:lnTo>
                <a:lnTo>
                  <a:pt x="3300413" y="6662738"/>
                </a:lnTo>
                <a:lnTo>
                  <a:pt x="3300677" y="6652948"/>
                </a:lnTo>
                <a:lnTo>
                  <a:pt x="3300148" y="6643159"/>
                </a:lnTo>
                <a:lnTo>
                  <a:pt x="3299354" y="6633634"/>
                </a:lnTo>
                <a:lnTo>
                  <a:pt x="3298561" y="6629136"/>
                </a:lnTo>
                <a:lnTo>
                  <a:pt x="3297767" y="6624109"/>
                </a:lnTo>
                <a:lnTo>
                  <a:pt x="3296708" y="6620140"/>
                </a:lnTo>
                <a:lnTo>
                  <a:pt x="3296179" y="6616171"/>
                </a:lnTo>
                <a:lnTo>
                  <a:pt x="3295915" y="6611409"/>
                </a:lnTo>
                <a:lnTo>
                  <a:pt x="3295915" y="6606911"/>
                </a:lnTo>
                <a:lnTo>
                  <a:pt x="3296179" y="6597915"/>
                </a:lnTo>
                <a:lnTo>
                  <a:pt x="3297238" y="6588654"/>
                </a:lnTo>
                <a:lnTo>
                  <a:pt x="3299619" y="6569604"/>
                </a:lnTo>
                <a:lnTo>
                  <a:pt x="3300677" y="6560344"/>
                </a:lnTo>
                <a:lnTo>
                  <a:pt x="3301736" y="6550819"/>
                </a:lnTo>
                <a:lnTo>
                  <a:pt x="3296708" y="6536531"/>
                </a:lnTo>
                <a:lnTo>
                  <a:pt x="3291417" y="6521979"/>
                </a:lnTo>
                <a:lnTo>
                  <a:pt x="3290094" y="6518011"/>
                </a:lnTo>
                <a:lnTo>
                  <a:pt x="3289565" y="6513513"/>
                </a:lnTo>
                <a:lnTo>
                  <a:pt x="3289300" y="6509015"/>
                </a:lnTo>
                <a:lnTo>
                  <a:pt x="3289036" y="6503988"/>
                </a:lnTo>
                <a:lnTo>
                  <a:pt x="3289565" y="6494198"/>
                </a:lnTo>
                <a:lnTo>
                  <a:pt x="3289829" y="6484409"/>
                </a:lnTo>
                <a:lnTo>
                  <a:pt x="3289829" y="6479911"/>
                </a:lnTo>
                <a:lnTo>
                  <a:pt x="3289565" y="6475413"/>
                </a:lnTo>
                <a:lnTo>
                  <a:pt x="3289036" y="6471444"/>
                </a:lnTo>
                <a:lnTo>
                  <a:pt x="3287713" y="6468004"/>
                </a:lnTo>
                <a:lnTo>
                  <a:pt x="3286919" y="6466152"/>
                </a:lnTo>
                <a:lnTo>
                  <a:pt x="3285861" y="6464565"/>
                </a:lnTo>
                <a:lnTo>
                  <a:pt x="3285067" y="6462977"/>
                </a:lnTo>
                <a:lnTo>
                  <a:pt x="3283479" y="6461919"/>
                </a:lnTo>
                <a:lnTo>
                  <a:pt x="3282421" y="6460861"/>
                </a:lnTo>
                <a:lnTo>
                  <a:pt x="3280569" y="6459802"/>
                </a:lnTo>
                <a:lnTo>
                  <a:pt x="3278717" y="6459273"/>
                </a:lnTo>
                <a:lnTo>
                  <a:pt x="3276600" y="6458479"/>
                </a:lnTo>
                <a:lnTo>
                  <a:pt x="3274219" y="6458215"/>
                </a:lnTo>
                <a:lnTo>
                  <a:pt x="3272102" y="6457950"/>
                </a:lnTo>
                <a:lnTo>
                  <a:pt x="3270250" y="6458215"/>
                </a:lnTo>
                <a:lnTo>
                  <a:pt x="3268133" y="6458479"/>
                </a:lnTo>
                <a:lnTo>
                  <a:pt x="3266546" y="6459273"/>
                </a:lnTo>
                <a:lnTo>
                  <a:pt x="3265223" y="6460067"/>
                </a:lnTo>
                <a:lnTo>
                  <a:pt x="3263636" y="6461390"/>
                </a:lnTo>
                <a:lnTo>
                  <a:pt x="3262048" y="6462448"/>
                </a:lnTo>
                <a:lnTo>
                  <a:pt x="3259667" y="6465623"/>
                </a:lnTo>
                <a:lnTo>
                  <a:pt x="3257550" y="6469063"/>
                </a:lnTo>
                <a:lnTo>
                  <a:pt x="3255698" y="6473296"/>
                </a:lnTo>
                <a:lnTo>
                  <a:pt x="3254111" y="6477794"/>
                </a:lnTo>
                <a:lnTo>
                  <a:pt x="3250936" y="6487848"/>
                </a:lnTo>
                <a:lnTo>
                  <a:pt x="3248025" y="6497902"/>
                </a:lnTo>
                <a:lnTo>
                  <a:pt x="3246438" y="6502400"/>
                </a:lnTo>
                <a:lnTo>
                  <a:pt x="3244586" y="6506898"/>
                </a:lnTo>
                <a:lnTo>
                  <a:pt x="3242469" y="6510867"/>
                </a:lnTo>
                <a:lnTo>
                  <a:pt x="3239823" y="6514306"/>
                </a:lnTo>
                <a:lnTo>
                  <a:pt x="3240088" y="6524096"/>
                </a:lnTo>
                <a:lnTo>
                  <a:pt x="3240617" y="6533886"/>
                </a:lnTo>
                <a:lnTo>
                  <a:pt x="3240617" y="6538913"/>
                </a:lnTo>
                <a:lnTo>
                  <a:pt x="3240617" y="6543675"/>
                </a:lnTo>
                <a:lnTo>
                  <a:pt x="3240352" y="6547909"/>
                </a:lnTo>
                <a:lnTo>
                  <a:pt x="3239823" y="6552142"/>
                </a:lnTo>
                <a:lnTo>
                  <a:pt x="3238500" y="6555581"/>
                </a:lnTo>
                <a:lnTo>
                  <a:pt x="3237177" y="6558756"/>
                </a:lnTo>
                <a:lnTo>
                  <a:pt x="3236119" y="6560344"/>
                </a:lnTo>
                <a:lnTo>
                  <a:pt x="3235061" y="6561402"/>
                </a:lnTo>
                <a:lnTo>
                  <a:pt x="3233738" y="6562725"/>
                </a:lnTo>
                <a:lnTo>
                  <a:pt x="3232150" y="6563519"/>
                </a:lnTo>
                <a:lnTo>
                  <a:pt x="3230827" y="6564577"/>
                </a:lnTo>
                <a:lnTo>
                  <a:pt x="3228975" y="6565106"/>
                </a:lnTo>
                <a:lnTo>
                  <a:pt x="3226858" y="6565371"/>
                </a:lnTo>
                <a:lnTo>
                  <a:pt x="3224742" y="6565636"/>
                </a:lnTo>
                <a:lnTo>
                  <a:pt x="3222361" y="6565636"/>
                </a:lnTo>
                <a:lnTo>
                  <a:pt x="3219715" y="6565636"/>
                </a:lnTo>
                <a:lnTo>
                  <a:pt x="3216540" y="6565371"/>
                </a:lnTo>
                <a:lnTo>
                  <a:pt x="3213629" y="6564577"/>
                </a:lnTo>
                <a:lnTo>
                  <a:pt x="3211248" y="6565636"/>
                </a:lnTo>
                <a:lnTo>
                  <a:pt x="3208602" y="6566694"/>
                </a:lnTo>
                <a:lnTo>
                  <a:pt x="3206221" y="6567223"/>
                </a:lnTo>
                <a:lnTo>
                  <a:pt x="3203575" y="6567488"/>
                </a:lnTo>
                <a:lnTo>
                  <a:pt x="3197225" y="6570134"/>
                </a:lnTo>
                <a:lnTo>
                  <a:pt x="3190611" y="6572779"/>
                </a:lnTo>
                <a:lnTo>
                  <a:pt x="3183996" y="6575425"/>
                </a:lnTo>
                <a:lnTo>
                  <a:pt x="3177646" y="6577542"/>
                </a:lnTo>
                <a:lnTo>
                  <a:pt x="3171031" y="6579659"/>
                </a:lnTo>
                <a:lnTo>
                  <a:pt x="3164681" y="6580981"/>
                </a:lnTo>
                <a:lnTo>
                  <a:pt x="3158067" y="6582569"/>
                </a:lnTo>
                <a:lnTo>
                  <a:pt x="3151452" y="6583892"/>
                </a:lnTo>
                <a:lnTo>
                  <a:pt x="3145102" y="6584686"/>
                </a:lnTo>
                <a:lnTo>
                  <a:pt x="3138488" y="6585215"/>
                </a:lnTo>
                <a:lnTo>
                  <a:pt x="3125258" y="6586538"/>
                </a:lnTo>
                <a:lnTo>
                  <a:pt x="3112294" y="6586802"/>
                </a:lnTo>
                <a:lnTo>
                  <a:pt x="3098800" y="6586538"/>
                </a:lnTo>
                <a:lnTo>
                  <a:pt x="3085836" y="6586009"/>
                </a:lnTo>
                <a:lnTo>
                  <a:pt x="3072606" y="6584686"/>
                </a:lnTo>
                <a:lnTo>
                  <a:pt x="3059377" y="6583363"/>
                </a:lnTo>
                <a:lnTo>
                  <a:pt x="3046413" y="6582304"/>
                </a:lnTo>
                <a:lnTo>
                  <a:pt x="3019954" y="6579129"/>
                </a:lnTo>
                <a:lnTo>
                  <a:pt x="3006990" y="6578071"/>
                </a:lnTo>
                <a:lnTo>
                  <a:pt x="2993761" y="6577013"/>
                </a:lnTo>
                <a:lnTo>
                  <a:pt x="2991115" y="6576748"/>
                </a:lnTo>
                <a:lnTo>
                  <a:pt x="2988733" y="6576219"/>
                </a:lnTo>
                <a:lnTo>
                  <a:pt x="2986352" y="6575425"/>
                </a:lnTo>
                <a:lnTo>
                  <a:pt x="2983971" y="6574367"/>
                </a:lnTo>
                <a:lnTo>
                  <a:pt x="2981854" y="6573309"/>
                </a:lnTo>
                <a:lnTo>
                  <a:pt x="2980002" y="6571721"/>
                </a:lnTo>
                <a:lnTo>
                  <a:pt x="2977886" y="6570134"/>
                </a:lnTo>
                <a:lnTo>
                  <a:pt x="2976033" y="6568281"/>
                </a:lnTo>
                <a:lnTo>
                  <a:pt x="2972858" y="6564577"/>
                </a:lnTo>
                <a:lnTo>
                  <a:pt x="2970213" y="6559550"/>
                </a:lnTo>
                <a:lnTo>
                  <a:pt x="2967302" y="6554523"/>
                </a:lnTo>
                <a:lnTo>
                  <a:pt x="2965186" y="6548967"/>
                </a:lnTo>
                <a:lnTo>
                  <a:pt x="2963333" y="6543146"/>
                </a:lnTo>
                <a:lnTo>
                  <a:pt x="2961746" y="6536796"/>
                </a:lnTo>
                <a:lnTo>
                  <a:pt x="2960158" y="6530446"/>
                </a:lnTo>
                <a:lnTo>
                  <a:pt x="2958836" y="6524096"/>
                </a:lnTo>
                <a:lnTo>
                  <a:pt x="2957248" y="6510867"/>
                </a:lnTo>
                <a:lnTo>
                  <a:pt x="2955925" y="6498431"/>
                </a:lnTo>
                <a:lnTo>
                  <a:pt x="2954338" y="6477529"/>
                </a:lnTo>
                <a:lnTo>
                  <a:pt x="2953279" y="6456627"/>
                </a:lnTo>
                <a:lnTo>
                  <a:pt x="2952221" y="6435990"/>
                </a:lnTo>
                <a:lnTo>
                  <a:pt x="2951692" y="6415088"/>
                </a:lnTo>
                <a:lnTo>
                  <a:pt x="2950898" y="6373284"/>
                </a:lnTo>
                <a:lnTo>
                  <a:pt x="2949840" y="6331479"/>
                </a:lnTo>
                <a:lnTo>
                  <a:pt x="2946136" y="6312165"/>
                </a:lnTo>
                <a:lnTo>
                  <a:pt x="2942696" y="6293115"/>
                </a:lnTo>
                <a:lnTo>
                  <a:pt x="2938727" y="6273800"/>
                </a:lnTo>
                <a:lnTo>
                  <a:pt x="2937140" y="6264275"/>
                </a:lnTo>
                <a:lnTo>
                  <a:pt x="2935817" y="6254750"/>
                </a:lnTo>
                <a:lnTo>
                  <a:pt x="2934229" y="6244961"/>
                </a:lnTo>
                <a:lnTo>
                  <a:pt x="2933171" y="6235436"/>
                </a:lnTo>
                <a:lnTo>
                  <a:pt x="2932642" y="6225646"/>
                </a:lnTo>
                <a:lnTo>
                  <a:pt x="2932642" y="6215592"/>
                </a:lnTo>
                <a:lnTo>
                  <a:pt x="2932906" y="6205802"/>
                </a:lnTo>
                <a:lnTo>
                  <a:pt x="2933700" y="6195748"/>
                </a:lnTo>
                <a:lnTo>
                  <a:pt x="2935023" y="6185959"/>
                </a:lnTo>
                <a:lnTo>
                  <a:pt x="2937140" y="6175640"/>
                </a:lnTo>
                <a:lnTo>
                  <a:pt x="2932377" y="6066367"/>
                </a:lnTo>
                <a:lnTo>
                  <a:pt x="2927615" y="5957094"/>
                </a:lnTo>
                <a:lnTo>
                  <a:pt x="2925233" y="5953919"/>
                </a:lnTo>
                <a:lnTo>
                  <a:pt x="2923117" y="5951009"/>
                </a:lnTo>
                <a:lnTo>
                  <a:pt x="2921000" y="5948892"/>
                </a:lnTo>
                <a:lnTo>
                  <a:pt x="2919148" y="5947304"/>
                </a:lnTo>
                <a:lnTo>
                  <a:pt x="2917296" y="5945981"/>
                </a:lnTo>
                <a:lnTo>
                  <a:pt x="2915444" y="5945188"/>
                </a:lnTo>
                <a:lnTo>
                  <a:pt x="2913592" y="5944394"/>
                </a:lnTo>
                <a:lnTo>
                  <a:pt x="2912004" y="5944394"/>
                </a:lnTo>
                <a:lnTo>
                  <a:pt x="2910417" y="5944659"/>
                </a:lnTo>
                <a:lnTo>
                  <a:pt x="2908565" y="5945188"/>
                </a:lnTo>
                <a:lnTo>
                  <a:pt x="2906977" y="5945981"/>
                </a:lnTo>
                <a:lnTo>
                  <a:pt x="2905654" y="5946775"/>
                </a:lnTo>
                <a:lnTo>
                  <a:pt x="2902479" y="5949686"/>
                </a:lnTo>
                <a:lnTo>
                  <a:pt x="2899833" y="5952861"/>
                </a:lnTo>
                <a:lnTo>
                  <a:pt x="2894277" y="5960269"/>
                </a:lnTo>
                <a:lnTo>
                  <a:pt x="2891631" y="5963709"/>
                </a:lnTo>
                <a:lnTo>
                  <a:pt x="2888721" y="5967148"/>
                </a:lnTo>
                <a:lnTo>
                  <a:pt x="2885811" y="5969794"/>
                </a:lnTo>
                <a:lnTo>
                  <a:pt x="2884488" y="5971117"/>
                </a:lnTo>
                <a:lnTo>
                  <a:pt x="2882900" y="5971911"/>
                </a:lnTo>
                <a:lnTo>
                  <a:pt x="2881048" y="5972440"/>
                </a:lnTo>
                <a:lnTo>
                  <a:pt x="2879725" y="5972969"/>
                </a:lnTo>
                <a:lnTo>
                  <a:pt x="2877873" y="5972969"/>
                </a:lnTo>
                <a:lnTo>
                  <a:pt x="2876021" y="5972440"/>
                </a:lnTo>
                <a:lnTo>
                  <a:pt x="2867554" y="5978261"/>
                </a:lnTo>
                <a:lnTo>
                  <a:pt x="2863056" y="5980642"/>
                </a:lnTo>
                <a:lnTo>
                  <a:pt x="2858823" y="5983023"/>
                </a:lnTo>
                <a:lnTo>
                  <a:pt x="2854590" y="5985140"/>
                </a:lnTo>
                <a:lnTo>
                  <a:pt x="2850356" y="5986992"/>
                </a:lnTo>
                <a:lnTo>
                  <a:pt x="2846123" y="5988315"/>
                </a:lnTo>
                <a:lnTo>
                  <a:pt x="2842154" y="5988579"/>
                </a:lnTo>
                <a:lnTo>
                  <a:pt x="2840038" y="5988579"/>
                </a:lnTo>
                <a:lnTo>
                  <a:pt x="2838186" y="5988579"/>
                </a:lnTo>
                <a:lnTo>
                  <a:pt x="2836069" y="5988050"/>
                </a:lnTo>
                <a:lnTo>
                  <a:pt x="2834217" y="5987256"/>
                </a:lnTo>
                <a:lnTo>
                  <a:pt x="2832629" y="5986463"/>
                </a:lnTo>
                <a:lnTo>
                  <a:pt x="2830513" y="5985404"/>
                </a:lnTo>
                <a:lnTo>
                  <a:pt x="2828661" y="5984081"/>
                </a:lnTo>
                <a:lnTo>
                  <a:pt x="2827073" y="5982494"/>
                </a:lnTo>
                <a:lnTo>
                  <a:pt x="2825221" y="5980377"/>
                </a:lnTo>
                <a:lnTo>
                  <a:pt x="2823369" y="5978261"/>
                </a:lnTo>
                <a:lnTo>
                  <a:pt x="2822046" y="5975879"/>
                </a:lnTo>
                <a:lnTo>
                  <a:pt x="2820194" y="5972969"/>
                </a:lnTo>
                <a:lnTo>
                  <a:pt x="2818606" y="5969794"/>
                </a:lnTo>
                <a:lnTo>
                  <a:pt x="2817019" y="5966090"/>
                </a:lnTo>
                <a:lnTo>
                  <a:pt x="2814108" y="5958152"/>
                </a:lnTo>
                <a:lnTo>
                  <a:pt x="2809875" y="5965561"/>
                </a:lnTo>
                <a:lnTo>
                  <a:pt x="2805377" y="5972440"/>
                </a:lnTo>
                <a:lnTo>
                  <a:pt x="2800879" y="5978525"/>
                </a:lnTo>
                <a:lnTo>
                  <a:pt x="2796381" y="5984081"/>
                </a:lnTo>
                <a:lnTo>
                  <a:pt x="2791619" y="5988844"/>
                </a:lnTo>
                <a:lnTo>
                  <a:pt x="2786856" y="5993077"/>
                </a:lnTo>
                <a:lnTo>
                  <a:pt x="2782094" y="5997046"/>
                </a:lnTo>
                <a:lnTo>
                  <a:pt x="2777331" y="5999956"/>
                </a:lnTo>
                <a:lnTo>
                  <a:pt x="2772304" y="6002602"/>
                </a:lnTo>
                <a:lnTo>
                  <a:pt x="2767277" y="6004719"/>
                </a:lnTo>
                <a:lnTo>
                  <a:pt x="2762250" y="6006571"/>
                </a:lnTo>
                <a:lnTo>
                  <a:pt x="2757223" y="6008159"/>
                </a:lnTo>
                <a:lnTo>
                  <a:pt x="2751931" y="6008952"/>
                </a:lnTo>
                <a:lnTo>
                  <a:pt x="2746904" y="6009746"/>
                </a:lnTo>
                <a:lnTo>
                  <a:pt x="2741613" y="6010011"/>
                </a:lnTo>
                <a:lnTo>
                  <a:pt x="2736321" y="6010011"/>
                </a:lnTo>
                <a:lnTo>
                  <a:pt x="2731294" y="6009746"/>
                </a:lnTo>
                <a:lnTo>
                  <a:pt x="2725738" y="6009217"/>
                </a:lnTo>
                <a:lnTo>
                  <a:pt x="2720711" y="6008423"/>
                </a:lnTo>
                <a:lnTo>
                  <a:pt x="2715154" y="6007629"/>
                </a:lnTo>
                <a:lnTo>
                  <a:pt x="2704306" y="6005513"/>
                </a:lnTo>
                <a:lnTo>
                  <a:pt x="2693458" y="6002602"/>
                </a:lnTo>
                <a:lnTo>
                  <a:pt x="2672027" y="5997575"/>
                </a:lnTo>
                <a:lnTo>
                  <a:pt x="2661179" y="5995459"/>
                </a:lnTo>
                <a:lnTo>
                  <a:pt x="2650596" y="5993606"/>
                </a:lnTo>
                <a:lnTo>
                  <a:pt x="2644775" y="5976144"/>
                </a:lnTo>
                <a:lnTo>
                  <a:pt x="2638954" y="5958681"/>
                </a:lnTo>
                <a:lnTo>
                  <a:pt x="2626783" y="5924286"/>
                </a:lnTo>
                <a:lnTo>
                  <a:pt x="2620698" y="5906823"/>
                </a:lnTo>
                <a:lnTo>
                  <a:pt x="2614613" y="5889625"/>
                </a:lnTo>
                <a:lnTo>
                  <a:pt x="2609321" y="5872163"/>
                </a:lnTo>
                <a:lnTo>
                  <a:pt x="2603765" y="5854171"/>
                </a:lnTo>
                <a:lnTo>
                  <a:pt x="2599267" y="5836444"/>
                </a:lnTo>
                <a:lnTo>
                  <a:pt x="2595033" y="5818717"/>
                </a:lnTo>
                <a:lnTo>
                  <a:pt x="2593181" y="5809456"/>
                </a:lnTo>
                <a:lnTo>
                  <a:pt x="2591858" y="5800196"/>
                </a:lnTo>
                <a:lnTo>
                  <a:pt x="2590271" y="5790936"/>
                </a:lnTo>
                <a:lnTo>
                  <a:pt x="2588948" y="5781675"/>
                </a:lnTo>
                <a:lnTo>
                  <a:pt x="2587890" y="5772150"/>
                </a:lnTo>
                <a:lnTo>
                  <a:pt x="2587361" y="5762625"/>
                </a:lnTo>
                <a:lnTo>
                  <a:pt x="2586567" y="5752836"/>
                </a:lnTo>
                <a:lnTo>
                  <a:pt x="2586567" y="5743311"/>
                </a:lnTo>
                <a:lnTo>
                  <a:pt x="2586567" y="5733256"/>
                </a:lnTo>
                <a:lnTo>
                  <a:pt x="2586831" y="5723467"/>
                </a:lnTo>
                <a:lnTo>
                  <a:pt x="2587625" y="5713413"/>
                </a:lnTo>
                <a:lnTo>
                  <a:pt x="2588683" y="5703094"/>
                </a:lnTo>
                <a:lnTo>
                  <a:pt x="2586567" y="5699125"/>
                </a:lnTo>
                <a:lnTo>
                  <a:pt x="2584979" y="5695686"/>
                </a:lnTo>
                <a:lnTo>
                  <a:pt x="2583656" y="5691717"/>
                </a:lnTo>
                <a:lnTo>
                  <a:pt x="2582333" y="5687484"/>
                </a:lnTo>
                <a:lnTo>
                  <a:pt x="2581275" y="5683250"/>
                </a:lnTo>
                <a:lnTo>
                  <a:pt x="2580217" y="5679017"/>
                </a:lnTo>
                <a:lnTo>
                  <a:pt x="2579158" y="5670286"/>
                </a:lnTo>
                <a:lnTo>
                  <a:pt x="2578629" y="5661290"/>
                </a:lnTo>
                <a:lnTo>
                  <a:pt x="2577836" y="5652029"/>
                </a:lnTo>
                <a:lnTo>
                  <a:pt x="2577306" y="5633773"/>
                </a:lnTo>
                <a:lnTo>
                  <a:pt x="2576777" y="5624777"/>
                </a:lnTo>
                <a:lnTo>
                  <a:pt x="2575719" y="5615517"/>
                </a:lnTo>
                <a:lnTo>
                  <a:pt x="2574396" y="5606786"/>
                </a:lnTo>
                <a:lnTo>
                  <a:pt x="2573338" y="5602552"/>
                </a:lnTo>
                <a:lnTo>
                  <a:pt x="2572279" y="5598848"/>
                </a:lnTo>
                <a:lnTo>
                  <a:pt x="2570692" y="5594615"/>
                </a:lnTo>
                <a:lnTo>
                  <a:pt x="2569104" y="5590646"/>
                </a:lnTo>
                <a:lnTo>
                  <a:pt x="2567252" y="5586942"/>
                </a:lnTo>
                <a:lnTo>
                  <a:pt x="2564871" y="5583238"/>
                </a:lnTo>
                <a:lnTo>
                  <a:pt x="2562490" y="5579798"/>
                </a:lnTo>
                <a:lnTo>
                  <a:pt x="2559844" y="5576359"/>
                </a:lnTo>
                <a:lnTo>
                  <a:pt x="2556669" y="5573184"/>
                </a:lnTo>
                <a:lnTo>
                  <a:pt x="2553229" y="5570009"/>
                </a:lnTo>
                <a:lnTo>
                  <a:pt x="2552171" y="5634038"/>
                </a:lnTo>
                <a:lnTo>
                  <a:pt x="2551377" y="5665788"/>
                </a:lnTo>
                <a:lnTo>
                  <a:pt x="2550583" y="5697802"/>
                </a:lnTo>
                <a:lnTo>
                  <a:pt x="2549261" y="5729288"/>
                </a:lnTo>
                <a:lnTo>
                  <a:pt x="2547673" y="5761038"/>
                </a:lnTo>
                <a:lnTo>
                  <a:pt x="2546350" y="5792788"/>
                </a:lnTo>
                <a:lnTo>
                  <a:pt x="2544233" y="5824538"/>
                </a:lnTo>
                <a:lnTo>
                  <a:pt x="2541588" y="5856023"/>
                </a:lnTo>
                <a:lnTo>
                  <a:pt x="2538942" y="5887509"/>
                </a:lnTo>
                <a:lnTo>
                  <a:pt x="2536031" y="5919259"/>
                </a:lnTo>
                <a:lnTo>
                  <a:pt x="2532592" y="5950479"/>
                </a:lnTo>
                <a:lnTo>
                  <a:pt x="2528623" y="5981965"/>
                </a:lnTo>
                <a:lnTo>
                  <a:pt x="2524125" y="6013186"/>
                </a:lnTo>
                <a:lnTo>
                  <a:pt x="2519363" y="6044406"/>
                </a:lnTo>
                <a:lnTo>
                  <a:pt x="2514071" y="6075627"/>
                </a:lnTo>
                <a:lnTo>
                  <a:pt x="2513013" y="6092296"/>
                </a:lnTo>
                <a:lnTo>
                  <a:pt x="2511954" y="6108965"/>
                </a:lnTo>
                <a:lnTo>
                  <a:pt x="2510102" y="6125104"/>
                </a:lnTo>
                <a:lnTo>
                  <a:pt x="2507721" y="6141509"/>
                </a:lnTo>
                <a:lnTo>
                  <a:pt x="2504811" y="6157384"/>
                </a:lnTo>
                <a:lnTo>
                  <a:pt x="2501900" y="6173523"/>
                </a:lnTo>
                <a:lnTo>
                  <a:pt x="2498461" y="6189134"/>
                </a:lnTo>
                <a:lnTo>
                  <a:pt x="2495286" y="6204744"/>
                </a:lnTo>
                <a:lnTo>
                  <a:pt x="2491317" y="6220619"/>
                </a:lnTo>
                <a:lnTo>
                  <a:pt x="2487348" y="6236229"/>
                </a:lnTo>
                <a:lnTo>
                  <a:pt x="2479675" y="6267186"/>
                </a:lnTo>
                <a:lnTo>
                  <a:pt x="2471473" y="6298406"/>
                </a:lnTo>
                <a:lnTo>
                  <a:pt x="2463536" y="6329363"/>
                </a:lnTo>
                <a:lnTo>
                  <a:pt x="2463271" y="6336771"/>
                </a:lnTo>
                <a:lnTo>
                  <a:pt x="2462742" y="6343650"/>
                </a:lnTo>
                <a:lnTo>
                  <a:pt x="2461154" y="6350265"/>
                </a:lnTo>
                <a:lnTo>
                  <a:pt x="2459567" y="6356615"/>
                </a:lnTo>
                <a:lnTo>
                  <a:pt x="2457186" y="6362700"/>
                </a:lnTo>
                <a:lnTo>
                  <a:pt x="2454804" y="6368256"/>
                </a:lnTo>
                <a:lnTo>
                  <a:pt x="2451894" y="6374077"/>
                </a:lnTo>
                <a:lnTo>
                  <a:pt x="2448454" y="6379898"/>
                </a:lnTo>
                <a:lnTo>
                  <a:pt x="2446338" y="6382015"/>
                </a:lnTo>
                <a:lnTo>
                  <a:pt x="2443956" y="6384396"/>
                </a:lnTo>
                <a:lnTo>
                  <a:pt x="2439988" y="6389159"/>
                </a:lnTo>
                <a:lnTo>
                  <a:pt x="2436019" y="6394979"/>
                </a:lnTo>
                <a:lnTo>
                  <a:pt x="2432579" y="6400536"/>
                </a:lnTo>
                <a:lnTo>
                  <a:pt x="2429140" y="6406621"/>
                </a:lnTo>
                <a:lnTo>
                  <a:pt x="2426229" y="6412971"/>
                </a:lnTo>
                <a:lnTo>
                  <a:pt x="2419879" y="6425671"/>
                </a:lnTo>
                <a:lnTo>
                  <a:pt x="2416440" y="6432021"/>
                </a:lnTo>
                <a:lnTo>
                  <a:pt x="2413265" y="6437842"/>
                </a:lnTo>
                <a:lnTo>
                  <a:pt x="2409296" y="6443398"/>
                </a:lnTo>
                <a:lnTo>
                  <a:pt x="2405327" y="6448954"/>
                </a:lnTo>
                <a:lnTo>
                  <a:pt x="2401094" y="6453452"/>
                </a:lnTo>
                <a:lnTo>
                  <a:pt x="2398977" y="6455834"/>
                </a:lnTo>
                <a:lnTo>
                  <a:pt x="2396596" y="6457686"/>
                </a:lnTo>
                <a:lnTo>
                  <a:pt x="2393950" y="6459538"/>
                </a:lnTo>
                <a:lnTo>
                  <a:pt x="2391040" y="6461390"/>
                </a:lnTo>
                <a:lnTo>
                  <a:pt x="2388394" y="6462448"/>
                </a:lnTo>
                <a:lnTo>
                  <a:pt x="2385483" y="6464036"/>
                </a:lnTo>
                <a:lnTo>
                  <a:pt x="2383102" y="6472238"/>
                </a:lnTo>
                <a:lnTo>
                  <a:pt x="2380192" y="6479911"/>
                </a:lnTo>
                <a:lnTo>
                  <a:pt x="2377281" y="6486525"/>
                </a:lnTo>
                <a:lnTo>
                  <a:pt x="2373577" y="6492875"/>
                </a:lnTo>
                <a:lnTo>
                  <a:pt x="2370138" y="6498431"/>
                </a:lnTo>
                <a:lnTo>
                  <a:pt x="2366169" y="6503459"/>
                </a:lnTo>
                <a:lnTo>
                  <a:pt x="2361936" y="6507956"/>
                </a:lnTo>
                <a:lnTo>
                  <a:pt x="2357438" y="6511925"/>
                </a:lnTo>
                <a:lnTo>
                  <a:pt x="2352675" y="6515365"/>
                </a:lnTo>
                <a:lnTo>
                  <a:pt x="2347648" y="6518275"/>
                </a:lnTo>
                <a:lnTo>
                  <a:pt x="2342356" y="6520656"/>
                </a:lnTo>
                <a:lnTo>
                  <a:pt x="2336800" y="6523038"/>
                </a:lnTo>
                <a:lnTo>
                  <a:pt x="2331244" y="6524890"/>
                </a:lnTo>
                <a:lnTo>
                  <a:pt x="2325423" y="6526742"/>
                </a:lnTo>
                <a:lnTo>
                  <a:pt x="2319338" y="6528329"/>
                </a:lnTo>
                <a:lnTo>
                  <a:pt x="2313252" y="6529388"/>
                </a:lnTo>
                <a:lnTo>
                  <a:pt x="2302669" y="6530975"/>
                </a:lnTo>
                <a:lnTo>
                  <a:pt x="2292086" y="6531769"/>
                </a:lnTo>
                <a:lnTo>
                  <a:pt x="2281767" y="6532563"/>
                </a:lnTo>
                <a:lnTo>
                  <a:pt x="2271183" y="6532563"/>
                </a:lnTo>
                <a:lnTo>
                  <a:pt x="2260865" y="6532298"/>
                </a:lnTo>
                <a:lnTo>
                  <a:pt x="2250281" y="6531504"/>
                </a:lnTo>
                <a:lnTo>
                  <a:pt x="2239963" y="6530446"/>
                </a:lnTo>
                <a:lnTo>
                  <a:pt x="2229379" y="6529123"/>
                </a:lnTo>
                <a:lnTo>
                  <a:pt x="2208742" y="6526213"/>
                </a:lnTo>
                <a:lnTo>
                  <a:pt x="2188104" y="6522773"/>
                </a:lnTo>
                <a:lnTo>
                  <a:pt x="2167202" y="6519334"/>
                </a:lnTo>
                <a:lnTo>
                  <a:pt x="2157148" y="6517746"/>
                </a:lnTo>
                <a:lnTo>
                  <a:pt x="2146565" y="6516423"/>
                </a:lnTo>
                <a:lnTo>
                  <a:pt x="2140744" y="6515365"/>
                </a:lnTo>
                <a:lnTo>
                  <a:pt x="2135452" y="6513777"/>
                </a:lnTo>
                <a:lnTo>
                  <a:pt x="2130425" y="6511661"/>
                </a:lnTo>
                <a:lnTo>
                  <a:pt x="2125663" y="6509279"/>
                </a:lnTo>
                <a:lnTo>
                  <a:pt x="2121429" y="6506104"/>
                </a:lnTo>
                <a:lnTo>
                  <a:pt x="2117196" y="6502665"/>
                </a:lnTo>
                <a:lnTo>
                  <a:pt x="2113492" y="6498431"/>
                </a:lnTo>
                <a:lnTo>
                  <a:pt x="2110317" y="6494198"/>
                </a:lnTo>
                <a:lnTo>
                  <a:pt x="2106877" y="6489436"/>
                </a:lnTo>
                <a:lnTo>
                  <a:pt x="2104231" y="6483879"/>
                </a:lnTo>
                <a:lnTo>
                  <a:pt x="2101586" y="6478588"/>
                </a:lnTo>
                <a:lnTo>
                  <a:pt x="2099469" y="6472502"/>
                </a:lnTo>
                <a:lnTo>
                  <a:pt x="2097352" y="6466417"/>
                </a:lnTo>
                <a:lnTo>
                  <a:pt x="2095765" y="6459802"/>
                </a:lnTo>
                <a:lnTo>
                  <a:pt x="2094177" y="6453188"/>
                </a:lnTo>
                <a:lnTo>
                  <a:pt x="2093119" y="6446309"/>
                </a:lnTo>
                <a:lnTo>
                  <a:pt x="2089150" y="6421967"/>
                </a:lnTo>
                <a:lnTo>
                  <a:pt x="2085181" y="6398154"/>
                </a:lnTo>
                <a:lnTo>
                  <a:pt x="2076979" y="6350265"/>
                </a:lnTo>
                <a:lnTo>
                  <a:pt x="2069042" y="6302640"/>
                </a:lnTo>
                <a:lnTo>
                  <a:pt x="2065073" y="6278563"/>
                </a:lnTo>
                <a:lnTo>
                  <a:pt x="2061369" y="6254750"/>
                </a:lnTo>
                <a:lnTo>
                  <a:pt x="2058194" y="6230409"/>
                </a:lnTo>
                <a:lnTo>
                  <a:pt x="2055019" y="6206331"/>
                </a:lnTo>
                <a:lnTo>
                  <a:pt x="2052638" y="6181990"/>
                </a:lnTo>
                <a:lnTo>
                  <a:pt x="2050521" y="6157648"/>
                </a:lnTo>
                <a:lnTo>
                  <a:pt x="2049463" y="6133306"/>
                </a:lnTo>
                <a:lnTo>
                  <a:pt x="2048669" y="6120871"/>
                </a:lnTo>
                <a:lnTo>
                  <a:pt x="2048669" y="6108700"/>
                </a:lnTo>
                <a:lnTo>
                  <a:pt x="2048404" y="6096265"/>
                </a:lnTo>
                <a:lnTo>
                  <a:pt x="2048669" y="6083829"/>
                </a:lnTo>
                <a:lnTo>
                  <a:pt x="2048934" y="6071129"/>
                </a:lnTo>
                <a:lnTo>
                  <a:pt x="2049727" y="6058694"/>
                </a:lnTo>
                <a:lnTo>
                  <a:pt x="2037821" y="6024827"/>
                </a:lnTo>
                <a:lnTo>
                  <a:pt x="2013215" y="6008159"/>
                </a:lnTo>
                <a:lnTo>
                  <a:pt x="1986492" y="6228027"/>
                </a:lnTo>
                <a:lnTo>
                  <a:pt x="1987286" y="6235700"/>
                </a:lnTo>
                <a:lnTo>
                  <a:pt x="1987550" y="6243109"/>
                </a:lnTo>
                <a:lnTo>
                  <a:pt x="1987550" y="6250781"/>
                </a:lnTo>
                <a:lnTo>
                  <a:pt x="1987550" y="6258190"/>
                </a:lnTo>
                <a:lnTo>
                  <a:pt x="1987021" y="6265598"/>
                </a:lnTo>
                <a:lnTo>
                  <a:pt x="1986227" y="6273006"/>
                </a:lnTo>
                <a:lnTo>
                  <a:pt x="1984904" y="6287559"/>
                </a:lnTo>
                <a:lnTo>
                  <a:pt x="1982259" y="6302375"/>
                </a:lnTo>
                <a:lnTo>
                  <a:pt x="1979613" y="6316663"/>
                </a:lnTo>
                <a:lnTo>
                  <a:pt x="1974056" y="6345767"/>
                </a:lnTo>
                <a:lnTo>
                  <a:pt x="1974056" y="6355556"/>
                </a:lnTo>
                <a:lnTo>
                  <a:pt x="1972998" y="6365346"/>
                </a:lnTo>
                <a:lnTo>
                  <a:pt x="1971940" y="6374606"/>
                </a:lnTo>
                <a:lnTo>
                  <a:pt x="1970352" y="6384131"/>
                </a:lnTo>
                <a:lnTo>
                  <a:pt x="1968236" y="6393127"/>
                </a:lnTo>
                <a:lnTo>
                  <a:pt x="1965854" y="6402123"/>
                </a:lnTo>
                <a:lnTo>
                  <a:pt x="1962944" y="6411119"/>
                </a:lnTo>
                <a:lnTo>
                  <a:pt x="1960034" y="6419850"/>
                </a:lnTo>
                <a:lnTo>
                  <a:pt x="1953948" y="6438106"/>
                </a:lnTo>
                <a:lnTo>
                  <a:pt x="1951303" y="6446838"/>
                </a:lnTo>
                <a:lnTo>
                  <a:pt x="1948656" y="6456098"/>
                </a:lnTo>
                <a:lnTo>
                  <a:pt x="1945746" y="6465094"/>
                </a:lnTo>
                <a:lnTo>
                  <a:pt x="1943894" y="6474619"/>
                </a:lnTo>
                <a:lnTo>
                  <a:pt x="1942042" y="6484144"/>
                </a:lnTo>
                <a:lnTo>
                  <a:pt x="1940719" y="6494198"/>
                </a:lnTo>
                <a:lnTo>
                  <a:pt x="1940190" y="6496315"/>
                </a:lnTo>
                <a:lnTo>
                  <a:pt x="1939661" y="6498167"/>
                </a:lnTo>
                <a:lnTo>
                  <a:pt x="1938602" y="6500548"/>
                </a:lnTo>
                <a:lnTo>
                  <a:pt x="1937544" y="6502665"/>
                </a:lnTo>
                <a:lnTo>
                  <a:pt x="1934370" y="6507427"/>
                </a:lnTo>
                <a:lnTo>
                  <a:pt x="1930400" y="6512454"/>
                </a:lnTo>
                <a:lnTo>
                  <a:pt x="1925638" y="6517746"/>
                </a:lnTo>
                <a:lnTo>
                  <a:pt x="1920611" y="6522773"/>
                </a:lnTo>
                <a:lnTo>
                  <a:pt x="1914526" y="6528065"/>
                </a:lnTo>
                <a:lnTo>
                  <a:pt x="1908440" y="6533092"/>
                </a:lnTo>
                <a:lnTo>
                  <a:pt x="1901825" y="6538119"/>
                </a:lnTo>
                <a:lnTo>
                  <a:pt x="1895211" y="6543146"/>
                </a:lnTo>
                <a:lnTo>
                  <a:pt x="1888596" y="6547379"/>
                </a:lnTo>
                <a:lnTo>
                  <a:pt x="1881981" y="6551084"/>
                </a:lnTo>
                <a:lnTo>
                  <a:pt x="1875631" y="6554788"/>
                </a:lnTo>
                <a:lnTo>
                  <a:pt x="1869546" y="6557698"/>
                </a:lnTo>
                <a:lnTo>
                  <a:pt x="1863990" y="6559815"/>
                </a:lnTo>
                <a:lnTo>
                  <a:pt x="1858963" y="6561667"/>
                </a:lnTo>
                <a:lnTo>
                  <a:pt x="1851025" y="6563784"/>
                </a:lnTo>
                <a:lnTo>
                  <a:pt x="1843088" y="6566165"/>
                </a:lnTo>
                <a:lnTo>
                  <a:pt x="1826420" y="6571986"/>
                </a:lnTo>
                <a:lnTo>
                  <a:pt x="1817952" y="6574631"/>
                </a:lnTo>
                <a:lnTo>
                  <a:pt x="1809486" y="6577013"/>
                </a:lnTo>
                <a:lnTo>
                  <a:pt x="1801019" y="6579659"/>
                </a:lnTo>
                <a:lnTo>
                  <a:pt x="1792288" y="6581775"/>
                </a:lnTo>
                <a:lnTo>
                  <a:pt x="1783821" y="6583098"/>
                </a:lnTo>
                <a:lnTo>
                  <a:pt x="1775090" y="6584156"/>
                </a:lnTo>
                <a:lnTo>
                  <a:pt x="1770856" y="6584421"/>
                </a:lnTo>
                <a:lnTo>
                  <a:pt x="1766359" y="6584421"/>
                </a:lnTo>
                <a:lnTo>
                  <a:pt x="1762125" y="6584421"/>
                </a:lnTo>
                <a:lnTo>
                  <a:pt x="1757892" y="6583892"/>
                </a:lnTo>
                <a:lnTo>
                  <a:pt x="1753394" y="6583098"/>
                </a:lnTo>
                <a:lnTo>
                  <a:pt x="1749161" y="6582304"/>
                </a:lnTo>
                <a:lnTo>
                  <a:pt x="1744663" y="6581246"/>
                </a:lnTo>
                <a:lnTo>
                  <a:pt x="1740430" y="6579923"/>
                </a:lnTo>
                <a:lnTo>
                  <a:pt x="1736196" y="6578071"/>
                </a:lnTo>
                <a:lnTo>
                  <a:pt x="1731698" y="6576219"/>
                </a:lnTo>
                <a:lnTo>
                  <a:pt x="1727465" y="6573838"/>
                </a:lnTo>
                <a:lnTo>
                  <a:pt x="1723231" y="6571192"/>
                </a:lnTo>
                <a:lnTo>
                  <a:pt x="1725613" y="6562461"/>
                </a:lnTo>
                <a:lnTo>
                  <a:pt x="1724554" y="6561667"/>
                </a:lnTo>
                <a:lnTo>
                  <a:pt x="1723496" y="6566694"/>
                </a:lnTo>
                <a:lnTo>
                  <a:pt x="1723231" y="6571192"/>
                </a:lnTo>
                <a:lnTo>
                  <a:pt x="1720850" y="6568811"/>
                </a:lnTo>
                <a:lnTo>
                  <a:pt x="1718204" y="6566694"/>
                </a:lnTo>
                <a:lnTo>
                  <a:pt x="1715559" y="6564842"/>
                </a:lnTo>
                <a:lnTo>
                  <a:pt x="1712913" y="6563254"/>
                </a:lnTo>
                <a:lnTo>
                  <a:pt x="1710267" y="6561931"/>
                </a:lnTo>
                <a:lnTo>
                  <a:pt x="1707621" y="6561138"/>
                </a:lnTo>
                <a:lnTo>
                  <a:pt x="1704711" y="6560609"/>
                </a:lnTo>
                <a:lnTo>
                  <a:pt x="1702065" y="6560344"/>
                </a:lnTo>
                <a:lnTo>
                  <a:pt x="1699419" y="6559815"/>
                </a:lnTo>
                <a:lnTo>
                  <a:pt x="1696773" y="6559815"/>
                </a:lnTo>
                <a:lnTo>
                  <a:pt x="1690953" y="6560344"/>
                </a:lnTo>
                <a:lnTo>
                  <a:pt x="1685131" y="6561138"/>
                </a:lnTo>
                <a:lnTo>
                  <a:pt x="1679575" y="6561931"/>
                </a:lnTo>
                <a:lnTo>
                  <a:pt x="1673754" y="6562990"/>
                </a:lnTo>
                <a:lnTo>
                  <a:pt x="1667934" y="6563519"/>
                </a:lnTo>
                <a:lnTo>
                  <a:pt x="1662377" y="6563784"/>
                </a:lnTo>
                <a:lnTo>
                  <a:pt x="1659467" y="6563519"/>
                </a:lnTo>
                <a:lnTo>
                  <a:pt x="1656821" y="6563254"/>
                </a:lnTo>
                <a:lnTo>
                  <a:pt x="1654176" y="6562990"/>
                </a:lnTo>
                <a:lnTo>
                  <a:pt x="1651529" y="6561931"/>
                </a:lnTo>
                <a:lnTo>
                  <a:pt x="1648619" y="6560873"/>
                </a:lnTo>
                <a:lnTo>
                  <a:pt x="1645973" y="6559550"/>
                </a:lnTo>
                <a:lnTo>
                  <a:pt x="1643592" y="6557698"/>
                </a:lnTo>
                <a:lnTo>
                  <a:pt x="1640946" y="6556111"/>
                </a:lnTo>
                <a:lnTo>
                  <a:pt x="1638565" y="6553465"/>
                </a:lnTo>
                <a:lnTo>
                  <a:pt x="1635919" y="6550554"/>
                </a:lnTo>
                <a:lnTo>
                  <a:pt x="1631950" y="6545263"/>
                </a:lnTo>
                <a:lnTo>
                  <a:pt x="1627717" y="6539442"/>
                </a:lnTo>
                <a:lnTo>
                  <a:pt x="1624013" y="6533356"/>
                </a:lnTo>
                <a:lnTo>
                  <a:pt x="1620838" y="6527271"/>
                </a:lnTo>
                <a:lnTo>
                  <a:pt x="1617927" y="6520921"/>
                </a:lnTo>
                <a:lnTo>
                  <a:pt x="1615281" y="6514571"/>
                </a:lnTo>
                <a:lnTo>
                  <a:pt x="1612900" y="6508221"/>
                </a:lnTo>
                <a:lnTo>
                  <a:pt x="1610784" y="6501606"/>
                </a:lnTo>
                <a:lnTo>
                  <a:pt x="1608931" y="6494992"/>
                </a:lnTo>
                <a:lnTo>
                  <a:pt x="1607344" y="6488377"/>
                </a:lnTo>
                <a:lnTo>
                  <a:pt x="1605756" y="6481498"/>
                </a:lnTo>
                <a:lnTo>
                  <a:pt x="1604699" y="6474884"/>
                </a:lnTo>
                <a:lnTo>
                  <a:pt x="1602581" y="6460596"/>
                </a:lnTo>
                <a:lnTo>
                  <a:pt x="1601259" y="6446573"/>
                </a:lnTo>
                <a:lnTo>
                  <a:pt x="1600200" y="6432286"/>
                </a:lnTo>
                <a:lnTo>
                  <a:pt x="1599142" y="6417734"/>
                </a:lnTo>
                <a:lnTo>
                  <a:pt x="1597819" y="6388894"/>
                </a:lnTo>
                <a:lnTo>
                  <a:pt x="1596496" y="6374606"/>
                </a:lnTo>
                <a:lnTo>
                  <a:pt x="1594909" y="6360584"/>
                </a:lnTo>
                <a:lnTo>
                  <a:pt x="1592792" y="6346561"/>
                </a:lnTo>
                <a:lnTo>
                  <a:pt x="1591734" y="6339681"/>
                </a:lnTo>
                <a:lnTo>
                  <a:pt x="1590146" y="6333067"/>
                </a:lnTo>
                <a:lnTo>
                  <a:pt x="1587765" y="6321690"/>
                </a:lnTo>
                <a:lnTo>
                  <a:pt x="1585648" y="6310313"/>
                </a:lnTo>
                <a:lnTo>
                  <a:pt x="1583796" y="6298671"/>
                </a:lnTo>
                <a:lnTo>
                  <a:pt x="1581944" y="6287294"/>
                </a:lnTo>
                <a:lnTo>
                  <a:pt x="1580886" y="6275388"/>
                </a:lnTo>
                <a:lnTo>
                  <a:pt x="1579827" y="6263481"/>
                </a:lnTo>
                <a:lnTo>
                  <a:pt x="1578240" y="6239669"/>
                </a:lnTo>
                <a:lnTo>
                  <a:pt x="1576917" y="6215592"/>
                </a:lnTo>
                <a:lnTo>
                  <a:pt x="1575594" y="6191515"/>
                </a:lnTo>
                <a:lnTo>
                  <a:pt x="1574536" y="6167438"/>
                </a:lnTo>
                <a:lnTo>
                  <a:pt x="1572948" y="6143625"/>
                </a:lnTo>
                <a:lnTo>
                  <a:pt x="1572684" y="6093619"/>
                </a:lnTo>
                <a:lnTo>
                  <a:pt x="1572684" y="6043348"/>
                </a:lnTo>
                <a:lnTo>
                  <a:pt x="1568450" y="6038850"/>
                </a:lnTo>
                <a:lnTo>
                  <a:pt x="1565275" y="6034088"/>
                </a:lnTo>
                <a:lnTo>
                  <a:pt x="1562365" y="6029325"/>
                </a:lnTo>
                <a:lnTo>
                  <a:pt x="1560248" y="6024034"/>
                </a:lnTo>
                <a:lnTo>
                  <a:pt x="1558926" y="6019006"/>
                </a:lnTo>
                <a:lnTo>
                  <a:pt x="1557867" y="6013979"/>
                </a:lnTo>
                <a:lnTo>
                  <a:pt x="1557338" y="6008423"/>
                </a:lnTo>
                <a:lnTo>
                  <a:pt x="1557074" y="6002602"/>
                </a:lnTo>
                <a:lnTo>
                  <a:pt x="1557074" y="5997311"/>
                </a:lnTo>
                <a:lnTo>
                  <a:pt x="1557338" y="5991490"/>
                </a:lnTo>
                <a:lnTo>
                  <a:pt x="1558131" y="5980113"/>
                </a:lnTo>
                <a:lnTo>
                  <a:pt x="1559190" y="5968736"/>
                </a:lnTo>
                <a:lnTo>
                  <a:pt x="1559984" y="5957359"/>
                </a:lnTo>
                <a:lnTo>
                  <a:pt x="1548871" y="5889625"/>
                </a:lnTo>
                <a:lnTo>
                  <a:pt x="1546490" y="5882217"/>
                </a:lnTo>
                <a:lnTo>
                  <a:pt x="1544109" y="5875338"/>
                </a:lnTo>
                <a:lnTo>
                  <a:pt x="1541992" y="5868194"/>
                </a:lnTo>
                <a:lnTo>
                  <a:pt x="1540140" y="5861315"/>
                </a:lnTo>
                <a:lnTo>
                  <a:pt x="1538552" y="5853906"/>
                </a:lnTo>
                <a:lnTo>
                  <a:pt x="1537494" y="5846763"/>
                </a:lnTo>
                <a:lnTo>
                  <a:pt x="1536171" y="5839884"/>
                </a:lnTo>
                <a:lnTo>
                  <a:pt x="1535377" y="5832475"/>
                </a:lnTo>
                <a:lnTo>
                  <a:pt x="1534054" y="5817659"/>
                </a:lnTo>
                <a:lnTo>
                  <a:pt x="1533525" y="5803371"/>
                </a:lnTo>
                <a:lnTo>
                  <a:pt x="1533261" y="5788819"/>
                </a:lnTo>
                <a:lnTo>
                  <a:pt x="1533261" y="5774002"/>
                </a:lnTo>
                <a:lnTo>
                  <a:pt x="1534054" y="5744369"/>
                </a:lnTo>
                <a:lnTo>
                  <a:pt x="1534584" y="5715000"/>
                </a:lnTo>
                <a:lnTo>
                  <a:pt x="1534848" y="5700448"/>
                </a:lnTo>
                <a:lnTo>
                  <a:pt x="1534584" y="5685631"/>
                </a:lnTo>
                <a:lnTo>
                  <a:pt x="1533790" y="5671079"/>
                </a:lnTo>
                <a:lnTo>
                  <a:pt x="1532467" y="5656792"/>
                </a:lnTo>
                <a:lnTo>
                  <a:pt x="1539611" y="5650971"/>
                </a:lnTo>
                <a:lnTo>
                  <a:pt x="1539081" y="5649119"/>
                </a:lnTo>
                <a:lnTo>
                  <a:pt x="1532467" y="5656792"/>
                </a:lnTo>
                <a:lnTo>
                  <a:pt x="1531145" y="5654146"/>
                </a:lnTo>
                <a:lnTo>
                  <a:pt x="1529821" y="5651500"/>
                </a:lnTo>
                <a:lnTo>
                  <a:pt x="1527969" y="5646473"/>
                </a:lnTo>
                <a:lnTo>
                  <a:pt x="1526646" y="5640917"/>
                </a:lnTo>
                <a:lnTo>
                  <a:pt x="1525588" y="5635625"/>
                </a:lnTo>
                <a:lnTo>
                  <a:pt x="1525059" y="5629804"/>
                </a:lnTo>
                <a:lnTo>
                  <a:pt x="1524794" y="5623984"/>
                </a:lnTo>
                <a:lnTo>
                  <a:pt x="1524001" y="5612342"/>
                </a:lnTo>
                <a:lnTo>
                  <a:pt x="1523471" y="5600436"/>
                </a:lnTo>
                <a:lnTo>
                  <a:pt x="1522942" y="5594879"/>
                </a:lnTo>
                <a:lnTo>
                  <a:pt x="1521884" y="5589323"/>
                </a:lnTo>
                <a:lnTo>
                  <a:pt x="1520825" y="5584031"/>
                </a:lnTo>
                <a:lnTo>
                  <a:pt x="1518709" y="5578740"/>
                </a:lnTo>
                <a:lnTo>
                  <a:pt x="1517386" y="5576094"/>
                </a:lnTo>
                <a:lnTo>
                  <a:pt x="1516327" y="5573713"/>
                </a:lnTo>
                <a:lnTo>
                  <a:pt x="1514740" y="5571331"/>
                </a:lnTo>
                <a:lnTo>
                  <a:pt x="1512888" y="5569215"/>
                </a:lnTo>
                <a:lnTo>
                  <a:pt x="1497542" y="5720292"/>
                </a:lnTo>
                <a:lnTo>
                  <a:pt x="1498071" y="5735373"/>
                </a:lnTo>
                <a:lnTo>
                  <a:pt x="1498071" y="5750454"/>
                </a:lnTo>
                <a:lnTo>
                  <a:pt x="1497542" y="5765271"/>
                </a:lnTo>
                <a:lnTo>
                  <a:pt x="1496484" y="5780352"/>
                </a:lnTo>
                <a:lnTo>
                  <a:pt x="1494896" y="5795169"/>
                </a:lnTo>
                <a:lnTo>
                  <a:pt x="1493044" y="5809721"/>
                </a:lnTo>
                <a:lnTo>
                  <a:pt x="1490927" y="5824538"/>
                </a:lnTo>
                <a:lnTo>
                  <a:pt x="1488811" y="5838825"/>
                </a:lnTo>
                <a:lnTo>
                  <a:pt x="1484048" y="5868194"/>
                </a:lnTo>
                <a:lnTo>
                  <a:pt x="1479286" y="5897298"/>
                </a:lnTo>
                <a:lnTo>
                  <a:pt x="1477434" y="5912115"/>
                </a:lnTo>
                <a:lnTo>
                  <a:pt x="1475581" y="5926667"/>
                </a:lnTo>
                <a:lnTo>
                  <a:pt x="1473994" y="5941484"/>
                </a:lnTo>
                <a:lnTo>
                  <a:pt x="1473200" y="5956565"/>
                </a:lnTo>
                <a:lnTo>
                  <a:pt x="1469496" y="5981700"/>
                </a:lnTo>
                <a:lnTo>
                  <a:pt x="1465792" y="6006571"/>
                </a:lnTo>
                <a:lnTo>
                  <a:pt x="1462088" y="6031706"/>
                </a:lnTo>
                <a:lnTo>
                  <a:pt x="1457325" y="6056048"/>
                </a:lnTo>
                <a:lnTo>
                  <a:pt x="1452563" y="6080125"/>
                </a:lnTo>
                <a:lnTo>
                  <a:pt x="1447536" y="6104467"/>
                </a:lnTo>
                <a:lnTo>
                  <a:pt x="1444361" y="6116109"/>
                </a:lnTo>
                <a:lnTo>
                  <a:pt x="1441451" y="6128015"/>
                </a:lnTo>
                <a:lnTo>
                  <a:pt x="1438011" y="6139392"/>
                </a:lnTo>
                <a:lnTo>
                  <a:pt x="1434836" y="6150769"/>
                </a:lnTo>
                <a:lnTo>
                  <a:pt x="1431131" y="6162411"/>
                </a:lnTo>
                <a:lnTo>
                  <a:pt x="1427163" y="6173523"/>
                </a:lnTo>
                <a:lnTo>
                  <a:pt x="1423459" y="6184636"/>
                </a:lnTo>
                <a:lnTo>
                  <a:pt x="1419225" y="6195748"/>
                </a:lnTo>
                <a:lnTo>
                  <a:pt x="1414727" y="6206596"/>
                </a:lnTo>
                <a:lnTo>
                  <a:pt x="1409700" y="6217179"/>
                </a:lnTo>
                <a:lnTo>
                  <a:pt x="1404938" y="6227763"/>
                </a:lnTo>
                <a:lnTo>
                  <a:pt x="1399646" y="6238346"/>
                </a:lnTo>
                <a:lnTo>
                  <a:pt x="1394090" y="6248665"/>
                </a:lnTo>
                <a:lnTo>
                  <a:pt x="1388270" y="6258454"/>
                </a:lnTo>
                <a:lnTo>
                  <a:pt x="1382448" y="6268509"/>
                </a:lnTo>
                <a:lnTo>
                  <a:pt x="1376098" y="6278563"/>
                </a:lnTo>
                <a:lnTo>
                  <a:pt x="1369484" y="6287823"/>
                </a:lnTo>
                <a:lnTo>
                  <a:pt x="1362340" y="6297084"/>
                </a:lnTo>
                <a:lnTo>
                  <a:pt x="1355197" y="6306609"/>
                </a:lnTo>
                <a:lnTo>
                  <a:pt x="1347259" y="6315604"/>
                </a:lnTo>
                <a:lnTo>
                  <a:pt x="1340115" y="6323277"/>
                </a:lnTo>
                <a:lnTo>
                  <a:pt x="1332971" y="6330686"/>
                </a:lnTo>
                <a:lnTo>
                  <a:pt x="1325563" y="6337300"/>
                </a:lnTo>
                <a:lnTo>
                  <a:pt x="1318154" y="6343386"/>
                </a:lnTo>
                <a:lnTo>
                  <a:pt x="1310481" y="6348413"/>
                </a:lnTo>
                <a:lnTo>
                  <a:pt x="1303073" y="6352911"/>
                </a:lnTo>
                <a:lnTo>
                  <a:pt x="1295400" y="6356879"/>
                </a:lnTo>
                <a:lnTo>
                  <a:pt x="1287728" y="6360319"/>
                </a:lnTo>
                <a:lnTo>
                  <a:pt x="1279790" y="6362700"/>
                </a:lnTo>
                <a:lnTo>
                  <a:pt x="1271852" y="6364817"/>
                </a:lnTo>
                <a:lnTo>
                  <a:pt x="1263651" y="6365611"/>
                </a:lnTo>
                <a:lnTo>
                  <a:pt x="1255713" y="6366140"/>
                </a:lnTo>
                <a:lnTo>
                  <a:pt x="1247246" y="6365875"/>
                </a:lnTo>
                <a:lnTo>
                  <a:pt x="1238779" y="6365081"/>
                </a:lnTo>
                <a:lnTo>
                  <a:pt x="1230048" y="6363494"/>
                </a:lnTo>
                <a:lnTo>
                  <a:pt x="1221052" y="6361113"/>
                </a:lnTo>
                <a:lnTo>
                  <a:pt x="1212056" y="6360584"/>
                </a:lnTo>
                <a:lnTo>
                  <a:pt x="1203854" y="6360319"/>
                </a:lnTo>
                <a:lnTo>
                  <a:pt x="1194859" y="6360319"/>
                </a:lnTo>
                <a:lnTo>
                  <a:pt x="1186127" y="6360319"/>
                </a:lnTo>
                <a:lnTo>
                  <a:pt x="1168665" y="6360848"/>
                </a:lnTo>
                <a:lnTo>
                  <a:pt x="1151467" y="6361377"/>
                </a:lnTo>
                <a:lnTo>
                  <a:pt x="1142736" y="6361377"/>
                </a:lnTo>
                <a:lnTo>
                  <a:pt x="1134004" y="6361113"/>
                </a:lnTo>
                <a:lnTo>
                  <a:pt x="1125273" y="6360584"/>
                </a:lnTo>
                <a:lnTo>
                  <a:pt x="1116806" y="6359525"/>
                </a:lnTo>
                <a:lnTo>
                  <a:pt x="1108075" y="6358202"/>
                </a:lnTo>
                <a:lnTo>
                  <a:pt x="1099344" y="6356086"/>
                </a:lnTo>
                <a:lnTo>
                  <a:pt x="1090877" y="6353704"/>
                </a:lnTo>
                <a:lnTo>
                  <a:pt x="1082411" y="6350265"/>
                </a:lnTo>
                <a:lnTo>
                  <a:pt x="1060186" y="6346031"/>
                </a:lnTo>
                <a:lnTo>
                  <a:pt x="1055423" y="6346561"/>
                </a:lnTo>
                <a:lnTo>
                  <a:pt x="1050661" y="6346825"/>
                </a:lnTo>
                <a:lnTo>
                  <a:pt x="1046163" y="6346561"/>
                </a:lnTo>
                <a:lnTo>
                  <a:pt x="1041929" y="6346031"/>
                </a:lnTo>
                <a:lnTo>
                  <a:pt x="1037696" y="6344709"/>
                </a:lnTo>
                <a:lnTo>
                  <a:pt x="1033992" y="6343386"/>
                </a:lnTo>
                <a:lnTo>
                  <a:pt x="1030023" y="6341269"/>
                </a:lnTo>
                <a:lnTo>
                  <a:pt x="1026584" y="6338888"/>
                </a:lnTo>
                <a:lnTo>
                  <a:pt x="1023409" y="6335713"/>
                </a:lnTo>
                <a:lnTo>
                  <a:pt x="1020234" y="6332538"/>
                </a:lnTo>
                <a:lnTo>
                  <a:pt x="1017323" y="6328569"/>
                </a:lnTo>
                <a:lnTo>
                  <a:pt x="1014942" y="6324336"/>
                </a:lnTo>
                <a:lnTo>
                  <a:pt x="1012561" y="6319838"/>
                </a:lnTo>
                <a:lnTo>
                  <a:pt x="1010709" y="6315075"/>
                </a:lnTo>
                <a:lnTo>
                  <a:pt x="1008856" y="6309519"/>
                </a:lnTo>
                <a:lnTo>
                  <a:pt x="1007534" y="6303698"/>
                </a:lnTo>
                <a:lnTo>
                  <a:pt x="1005152" y="6293644"/>
                </a:lnTo>
                <a:lnTo>
                  <a:pt x="1002771" y="6283590"/>
                </a:lnTo>
                <a:lnTo>
                  <a:pt x="997479" y="6263746"/>
                </a:lnTo>
                <a:lnTo>
                  <a:pt x="991659" y="6243638"/>
                </a:lnTo>
                <a:lnTo>
                  <a:pt x="985838" y="6224059"/>
                </a:lnTo>
                <a:lnTo>
                  <a:pt x="983192" y="6214004"/>
                </a:lnTo>
                <a:lnTo>
                  <a:pt x="980811" y="6203950"/>
                </a:lnTo>
                <a:lnTo>
                  <a:pt x="978694" y="6193631"/>
                </a:lnTo>
                <a:lnTo>
                  <a:pt x="976577" y="6183313"/>
                </a:lnTo>
                <a:lnTo>
                  <a:pt x="974990" y="6173259"/>
                </a:lnTo>
                <a:lnTo>
                  <a:pt x="974196" y="6162675"/>
                </a:lnTo>
                <a:lnTo>
                  <a:pt x="973138" y="6151827"/>
                </a:lnTo>
                <a:lnTo>
                  <a:pt x="973138" y="6140979"/>
                </a:lnTo>
                <a:lnTo>
                  <a:pt x="968640" y="6130396"/>
                </a:lnTo>
                <a:lnTo>
                  <a:pt x="964672" y="6119548"/>
                </a:lnTo>
                <a:lnTo>
                  <a:pt x="960967" y="6108171"/>
                </a:lnTo>
                <a:lnTo>
                  <a:pt x="957263" y="6097323"/>
                </a:lnTo>
                <a:lnTo>
                  <a:pt x="953824" y="6086211"/>
                </a:lnTo>
                <a:lnTo>
                  <a:pt x="951177" y="6074834"/>
                </a:lnTo>
                <a:lnTo>
                  <a:pt x="948532" y="6063721"/>
                </a:lnTo>
                <a:lnTo>
                  <a:pt x="946150" y="6051815"/>
                </a:lnTo>
                <a:lnTo>
                  <a:pt x="943769" y="6040438"/>
                </a:lnTo>
                <a:lnTo>
                  <a:pt x="941917" y="6028531"/>
                </a:lnTo>
                <a:lnTo>
                  <a:pt x="940065" y="6017154"/>
                </a:lnTo>
                <a:lnTo>
                  <a:pt x="938477" y="6005248"/>
                </a:lnTo>
                <a:lnTo>
                  <a:pt x="937419" y="5993342"/>
                </a:lnTo>
                <a:lnTo>
                  <a:pt x="936096" y="5981171"/>
                </a:lnTo>
                <a:lnTo>
                  <a:pt x="934244" y="5957094"/>
                </a:lnTo>
                <a:lnTo>
                  <a:pt x="933186" y="5953919"/>
                </a:lnTo>
                <a:lnTo>
                  <a:pt x="932127" y="5950215"/>
                </a:lnTo>
                <a:lnTo>
                  <a:pt x="931598" y="5945981"/>
                </a:lnTo>
                <a:lnTo>
                  <a:pt x="931334" y="5941748"/>
                </a:lnTo>
                <a:lnTo>
                  <a:pt x="931334" y="5933017"/>
                </a:lnTo>
                <a:lnTo>
                  <a:pt x="931069" y="5928519"/>
                </a:lnTo>
                <a:lnTo>
                  <a:pt x="931069" y="5924286"/>
                </a:lnTo>
                <a:lnTo>
                  <a:pt x="930275" y="5920052"/>
                </a:lnTo>
                <a:lnTo>
                  <a:pt x="929481" y="5916348"/>
                </a:lnTo>
                <a:lnTo>
                  <a:pt x="927894" y="5913173"/>
                </a:lnTo>
                <a:lnTo>
                  <a:pt x="927100" y="5911850"/>
                </a:lnTo>
                <a:lnTo>
                  <a:pt x="925777" y="5910792"/>
                </a:lnTo>
                <a:lnTo>
                  <a:pt x="924719" y="5909469"/>
                </a:lnTo>
                <a:lnTo>
                  <a:pt x="923131" y="5908675"/>
                </a:lnTo>
                <a:lnTo>
                  <a:pt x="921544" y="5907617"/>
                </a:lnTo>
                <a:lnTo>
                  <a:pt x="919956" y="5907088"/>
                </a:lnTo>
                <a:lnTo>
                  <a:pt x="917840" y="5906823"/>
                </a:lnTo>
                <a:lnTo>
                  <a:pt x="915195" y="5906559"/>
                </a:lnTo>
                <a:lnTo>
                  <a:pt x="912548" y="5906823"/>
                </a:lnTo>
                <a:lnTo>
                  <a:pt x="909903" y="5907088"/>
                </a:lnTo>
                <a:lnTo>
                  <a:pt x="907256" y="5919523"/>
                </a:lnTo>
                <a:lnTo>
                  <a:pt x="904347" y="5931694"/>
                </a:lnTo>
                <a:lnTo>
                  <a:pt x="901436" y="5943865"/>
                </a:lnTo>
                <a:lnTo>
                  <a:pt x="899584" y="5949686"/>
                </a:lnTo>
                <a:lnTo>
                  <a:pt x="897467" y="5954977"/>
                </a:lnTo>
                <a:lnTo>
                  <a:pt x="895351" y="5960534"/>
                </a:lnTo>
                <a:lnTo>
                  <a:pt x="892704" y="5965825"/>
                </a:lnTo>
                <a:lnTo>
                  <a:pt x="890059" y="5970852"/>
                </a:lnTo>
                <a:lnTo>
                  <a:pt x="886619" y="5975350"/>
                </a:lnTo>
                <a:lnTo>
                  <a:pt x="883444" y="5979584"/>
                </a:lnTo>
                <a:lnTo>
                  <a:pt x="879475" y="5983288"/>
                </a:lnTo>
                <a:lnTo>
                  <a:pt x="874977" y="5986992"/>
                </a:lnTo>
                <a:lnTo>
                  <a:pt x="869950" y="5990431"/>
                </a:lnTo>
                <a:lnTo>
                  <a:pt x="871274" y="5997575"/>
                </a:lnTo>
                <a:lnTo>
                  <a:pt x="872861" y="6005248"/>
                </a:lnTo>
                <a:lnTo>
                  <a:pt x="873654" y="6012921"/>
                </a:lnTo>
                <a:lnTo>
                  <a:pt x="873919" y="6016890"/>
                </a:lnTo>
                <a:lnTo>
                  <a:pt x="873919" y="6020594"/>
                </a:lnTo>
                <a:lnTo>
                  <a:pt x="873919" y="6024034"/>
                </a:lnTo>
                <a:lnTo>
                  <a:pt x="873390" y="6027738"/>
                </a:lnTo>
                <a:lnTo>
                  <a:pt x="872861" y="6030648"/>
                </a:lnTo>
                <a:lnTo>
                  <a:pt x="871802" y="6033823"/>
                </a:lnTo>
                <a:lnTo>
                  <a:pt x="870744" y="6036204"/>
                </a:lnTo>
                <a:lnTo>
                  <a:pt x="868892" y="6038586"/>
                </a:lnTo>
                <a:lnTo>
                  <a:pt x="866775" y="6040438"/>
                </a:lnTo>
                <a:lnTo>
                  <a:pt x="864130" y="6042025"/>
                </a:lnTo>
                <a:lnTo>
                  <a:pt x="858309" y="6044671"/>
                </a:lnTo>
                <a:lnTo>
                  <a:pt x="852752" y="6047846"/>
                </a:lnTo>
                <a:lnTo>
                  <a:pt x="847461" y="6051286"/>
                </a:lnTo>
                <a:lnTo>
                  <a:pt x="842434" y="6055254"/>
                </a:lnTo>
                <a:lnTo>
                  <a:pt x="837406" y="6059488"/>
                </a:lnTo>
                <a:lnTo>
                  <a:pt x="832645" y="6063721"/>
                </a:lnTo>
                <a:lnTo>
                  <a:pt x="827881" y="6068219"/>
                </a:lnTo>
                <a:lnTo>
                  <a:pt x="823384" y="6072981"/>
                </a:lnTo>
                <a:lnTo>
                  <a:pt x="814123" y="6082771"/>
                </a:lnTo>
                <a:lnTo>
                  <a:pt x="805392" y="6092561"/>
                </a:lnTo>
                <a:lnTo>
                  <a:pt x="796396" y="6102350"/>
                </a:lnTo>
                <a:lnTo>
                  <a:pt x="791898" y="6107113"/>
                </a:lnTo>
                <a:lnTo>
                  <a:pt x="787136" y="6111611"/>
                </a:lnTo>
                <a:lnTo>
                  <a:pt x="761206" y="6114521"/>
                </a:lnTo>
                <a:lnTo>
                  <a:pt x="735013" y="6117696"/>
                </a:lnTo>
                <a:lnTo>
                  <a:pt x="722048" y="6119284"/>
                </a:lnTo>
                <a:lnTo>
                  <a:pt x="708554" y="6120077"/>
                </a:lnTo>
                <a:lnTo>
                  <a:pt x="695590" y="6120871"/>
                </a:lnTo>
                <a:lnTo>
                  <a:pt x="682626" y="6121665"/>
                </a:lnTo>
                <a:lnTo>
                  <a:pt x="669396" y="6122194"/>
                </a:lnTo>
                <a:lnTo>
                  <a:pt x="656431" y="6122194"/>
                </a:lnTo>
                <a:lnTo>
                  <a:pt x="643467" y="6121665"/>
                </a:lnTo>
                <a:lnTo>
                  <a:pt x="630238" y="6120606"/>
                </a:lnTo>
                <a:lnTo>
                  <a:pt x="617273" y="6119548"/>
                </a:lnTo>
                <a:lnTo>
                  <a:pt x="604309" y="6117696"/>
                </a:lnTo>
                <a:lnTo>
                  <a:pt x="591080" y="6115315"/>
                </a:lnTo>
                <a:lnTo>
                  <a:pt x="578115" y="6112140"/>
                </a:lnTo>
                <a:lnTo>
                  <a:pt x="573617" y="6110817"/>
                </a:lnTo>
                <a:lnTo>
                  <a:pt x="569913" y="6108965"/>
                </a:lnTo>
                <a:lnTo>
                  <a:pt x="566473" y="6106584"/>
                </a:lnTo>
                <a:lnTo>
                  <a:pt x="563563" y="6103673"/>
                </a:lnTo>
                <a:lnTo>
                  <a:pt x="561181" y="6100763"/>
                </a:lnTo>
                <a:lnTo>
                  <a:pt x="559065" y="6097323"/>
                </a:lnTo>
                <a:lnTo>
                  <a:pt x="557213" y="6093884"/>
                </a:lnTo>
                <a:lnTo>
                  <a:pt x="555625" y="6089915"/>
                </a:lnTo>
                <a:lnTo>
                  <a:pt x="554567" y="6085681"/>
                </a:lnTo>
                <a:lnTo>
                  <a:pt x="553509" y="6081448"/>
                </a:lnTo>
                <a:lnTo>
                  <a:pt x="551656" y="6072717"/>
                </a:lnTo>
                <a:lnTo>
                  <a:pt x="549275" y="6054725"/>
                </a:lnTo>
                <a:lnTo>
                  <a:pt x="545042" y="6021652"/>
                </a:lnTo>
                <a:lnTo>
                  <a:pt x="540809" y="5989109"/>
                </a:lnTo>
                <a:lnTo>
                  <a:pt x="533400" y="5923756"/>
                </a:lnTo>
                <a:lnTo>
                  <a:pt x="508530" y="5618692"/>
                </a:lnTo>
                <a:lnTo>
                  <a:pt x="506413" y="5612871"/>
                </a:lnTo>
                <a:lnTo>
                  <a:pt x="505090" y="5607579"/>
                </a:lnTo>
                <a:lnTo>
                  <a:pt x="503767" y="5601759"/>
                </a:lnTo>
                <a:lnTo>
                  <a:pt x="502973" y="5596467"/>
                </a:lnTo>
                <a:lnTo>
                  <a:pt x="499269" y="5581915"/>
                </a:lnTo>
                <a:lnTo>
                  <a:pt x="495565" y="5567363"/>
                </a:lnTo>
                <a:lnTo>
                  <a:pt x="492390" y="5552811"/>
                </a:lnTo>
                <a:lnTo>
                  <a:pt x="489744" y="5538523"/>
                </a:lnTo>
                <a:lnTo>
                  <a:pt x="486834" y="5523706"/>
                </a:lnTo>
                <a:lnTo>
                  <a:pt x="484717" y="5509154"/>
                </a:lnTo>
                <a:lnTo>
                  <a:pt x="482600" y="5494338"/>
                </a:lnTo>
                <a:lnTo>
                  <a:pt x="481277" y="5479521"/>
                </a:lnTo>
                <a:lnTo>
                  <a:pt x="479954" y="5464704"/>
                </a:lnTo>
                <a:lnTo>
                  <a:pt x="479161" y="5449888"/>
                </a:lnTo>
                <a:lnTo>
                  <a:pt x="478367" y="5435336"/>
                </a:lnTo>
                <a:lnTo>
                  <a:pt x="478102" y="5420254"/>
                </a:lnTo>
                <a:lnTo>
                  <a:pt x="478102" y="5405438"/>
                </a:lnTo>
                <a:lnTo>
                  <a:pt x="478367" y="5390356"/>
                </a:lnTo>
                <a:lnTo>
                  <a:pt x="479161" y="5375275"/>
                </a:lnTo>
                <a:lnTo>
                  <a:pt x="479954" y="5360194"/>
                </a:lnTo>
                <a:lnTo>
                  <a:pt x="479425" y="5354373"/>
                </a:lnTo>
                <a:lnTo>
                  <a:pt x="479161" y="5349081"/>
                </a:lnTo>
                <a:lnTo>
                  <a:pt x="479161" y="5343261"/>
                </a:lnTo>
                <a:lnTo>
                  <a:pt x="479425" y="5337440"/>
                </a:lnTo>
                <a:lnTo>
                  <a:pt x="479954" y="5331884"/>
                </a:lnTo>
                <a:lnTo>
                  <a:pt x="481013" y="5325798"/>
                </a:lnTo>
                <a:lnTo>
                  <a:pt x="482336" y="5319713"/>
                </a:lnTo>
                <a:lnTo>
                  <a:pt x="484188" y="5313892"/>
                </a:lnTo>
                <a:lnTo>
                  <a:pt x="482336" y="5297488"/>
                </a:lnTo>
                <a:lnTo>
                  <a:pt x="479954" y="5293519"/>
                </a:lnTo>
                <a:lnTo>
                  <a:pt x="477838" y="5289550"/>
                </a:lnTo>
                <a:lnTo>
                  <a:pt x="475986" y="5285581"/>
                </a:lnTo>
                <a:lnTo>
                  <a:pt x="474663" y="5281613"/>
                </a:lnTo>
                <a:lnTo>
                  <a:pt x="473075" y="5277644"/>
                </a:lnTo>
                <a:lnTo>
                  <a:pt x="471753" y="5273411"/>
                </a:lnTo>
                <a:lnTo>
                  <a:pt x="469901" y="5265209"/>
                </a:lnTo>
                <a:lnTo>
                  <a:pt x="468842" y="5256742"/>
                </a:lnTo>
                <a:lnTo>
                  <a:pt x="468313" y="5248011"/>
                </a:lnTo>
                <a:lnTo>
                  <a:pt x="467784" y="5239015"/>
                </a:lnTo>
                <a:lnTo>
                  <a:pt x="467519" y="5230284"/>
                </a:lnTo>
                <a:lnTo>
                  <a:pt x="468313" y="5212556"/>
                </a:lnTo>
                <a:lnTo>
                  <a:pt x="468577" y="5194829"/>
                </a:lnTo>
                <a:lnTo>
                  <a:pt x="468577" y="5185834"/>
                </a:lnTo>
                <a:lnTo>
                  <a:pt x="467784" y="5176573"/>
                </a:lnTo>
                <a:lnTo>
                  <a:pt x="466990" y="5167842"/>
                </a:lnTo>
                <a:lnTo>
                  <a:pt x="465402" y="5159111"/>
                </a:lnTo>
                <a:lnTo>
                  <a:pt x="464344" y="5162815"/>
                </a:lnTo>
                <a:lnTo>
                  <a:pt x="463286" y="5166784"/>
                </a:lnTo>
                <a:lnTo>
                  <a:pt x="461698" y="5174192"/>
                </a:lnTo>
                <a:lnTo>
                  <a:pt x="460640" y="5182129"/>
                </a:lnTo>
                <a:lnTo>
                  <a:pt x="460111" y="5190067"/>
                </a:lnTo>
                <a:lnTo>
                  <a:pt x="460111" y="5197740"/>
                </a:lnTo>
                <a:lnTo>
                  <a:pt x="460111" y="5205942"/>
                </a:lnTo>
                <a:lnTo>
                  <a:pt x="460375" y="5221552"/>
                </a:lnTo>
                <a:lnTo>
                  <a:pt x="460375" y="5229490"/>
                </a:lnTo>
                <a:lnTo>
                  <a:pt x="460375" y="5237427"/>
                </a:lnTo>
                <a:lnTo>
                  <a:pt x="459846" y="5244836"/>
                </a:lnTo>
                <a:lnTo>
                  <a:pt x="458788" y="5252509"/>
                </a:lnTo>
                <a:lnTo>
                  <a:pt x="457465" y="5259917"/>
                </a:lnTo>
                <a:lnTo>
                  <a:pt x="456406" y="5263621"/>
                </a:lnTo>
                <a:lnTo>
                  <a:pt x="455348" y="5267061"/>
                </a:lnTo>
                <a:lnTo>
                  <a:pt x="453761" y="5270500"/>
                </a:lnTo>
                <a:lnTo>
                  <a:pt x="452173" y="5274204"/>
                </a:lnTo>
                <a:lnTo>
                  <a:pt x="450321" y="5277379"/>
                </a:lnTo>
                <a:lnTo>
                  <a:pt x="448204" y="5280819"/>
                </a:lnTo>
                <a:lnTo>
                  <a:pt x="446881" y="5313892"/>
                </a:lnTo>
                <a:lnTo>
                  <a:pt x="445029" y="5346965"/>
                </a:lnTo>
                <a:lnTo>
                  <a:pt x="442913" y="5380038"/>
                </a:lnTo>
                <a:lnTo>
                  <a:pt x="440531" y="5412846"/>
                </a:lnTo>
                <a:lnTo>
                  <a:pt x="438150" y="5446184"/>
                </a:lnTo>
                <a:lnTo>
                  <a:pt x="435504" y="5478992"/>
                </a:lnTo>
                <a:lnTo>
                  <a:pt x="429948" y="5544873"/>
                </a:lnTo>
                <a:lnTo>
                  <a:pt x="423598" y="5610225"/>
                </a:lnTo>
                <a:lnTo>
                  <a:pt x="416719" y="5675577"/>
                </a:lnTo>
                <a:lnTo>
                  <a:pt x="409046" y="5741194"/>
                </a:lnTo>
                <a:lnTo>
                  <a:pt x="401373" y="5806546"/>
                </a:lnTo>
                <a:lnTo>
                  <a:pt x="393171" y="5871898"/>
                </a:lnTo>
                <a:lnTo>
                  <a:pt x="384440" y="5936986"/>
                </a:lnTo>
                <a:lnTo>
                  <a:pt x="366977" y="6067161"/>
                </a:lnTo>
                <a:lnTo>
                  <a:pt x="348722" y="6197336"/>
                </a:lnTo>
                <a:lnTo>
                  <a:pt x="331259" y="6327511"/>
                </a:lnTo>
                <a:lnTo>
                  <a:pt x="332582" y="6332538"/>
                </a:lnTo>
                <a:lnTo>
                  <a:pt x="333111" y="6337300"/>
                </a:lnTo>
                <a:lnTo>
                  <a:pt x="333640" y="6341798"/>
                </a:lnTo>
                <a:lnTo>
                  <a:pt x="333640" y="6346296"/>
                </a:lnTo>
                <a:lnTo>
                  <a:pt x="333640" y="6350794"/>
                </a:lnTo>
                <a:lnTo>
                  <a:pt x="333111" y="6355292"/>
                </a:lnTo>
                <a:lnTo>
                  <a:pt x="332582" y="6359525"/>
                </a:lnTo>
                <a:lnTo>
                  <a:pt x="331523" y="6364023"/>
                </a:lnTo>
                <a:lnTo>
                  <a:pt x="329406" y="6372490"/>
                </a:lnTo>
                <a:lnTo>
                  <a:pt x="326761" y="6380692"/>
                </a:lnTo>
                <a:lnTo>
                  <a:pt x="320940" y="6397361"/>
                </a:lnTo>
                <a:lnTo>
                  <a:pt x="319882" y="6404504"/>
                </a:lnTo>
                <a:lnTo>
                  <a:pt x="318294" y="6411384"/>
                </a:lnTo>
                <a:lnTo>
                  <a:pt x="316706" y="6418792"/>
                </a:lnTo>
                <a:lnTo>
                  <a:pt x="314854" y="6425671"/>
                </a:lnTo>
                <a:lnTo>
                  <a:pt x="313267" y="6432550"/>
                </a:lnTo>
                <a:lnTo>
                  <a:pt x="311150" y="6439165"/>
                </a:lnTo>
                <a:lnTo>
                  <a:pt x="308504" y="6446309"/>
                </a:lnTo>
                <a:lnTo>
                  <a:pt x="306123" y="6452923"/>
                </a:lnTo>
                <a:lnTo>
                  <a:pt x="303477" y="6459273"/>
                </a:lnTo>
                <a:lnTo>
                  <a:pt x="300831" y="6465888"/>
                </a:lnTo>
                <a:lnTo>
                  <a:pt x="298186" y="6471709"/>
                </a:lnTo>
                <a:lnTo>
                  <a:pt x="295011" y="6478059"/>
                </a:lnTo>
                <a:lnTo>
                  <a:pt x="291836" y="6483879"/>
                </a:lnTo>
                <a:lnTo>
                  <a:pt x="288397" y="6489965"/>
                </a:lnTo>
                <a:lnTo>
                  <a:pt x="285221" y="6495256"/>
                </a:lnTo>
                <a:lnTo>
                  <a:pt x="281781" y="6500813"/>
                </a:lnTo>
                <a:lnTo>
                  <a:pt x="278077" y="6505840"/>
                </a:lnTo>
                <a:lnTo>
                  <a:pt x="274638" y="6510867"/>
                </a:lnTo>
                <a:lnTo>
                  <a:pt x="270669" y="6515629"/>
                </a:lnTo>
                <a:lnTo>
                  <a:pt x="266965" y="6520127"/>
                </a:lnTo>
                <a:lnTo>
                  <a:pt x="262996" y="6524361"/>
                </a:lnTo>
                <a:lnTo>
                  <a:pt x="259027" y="6528065"/>
                </a:lnTo>
                <a:lnTo>
                  <a:pt x="255324" y="6531504"/>
                </a:lnTo>
                <a:lnTo>
                  <a:pt x="251354" y="6534944"/>
                </a:lnTo>
                <a:lnTo>
                  <a:pt x="247386" y="6537854"/>
                </a:lnTo>
                <a:lnTo>
                  <a:pt x="243417" y="6540500"/>
                </a:lnTo>
                <a:lnTo>
                  <a:pt x="239448" y="6542617"/>
                </a:lnTo>
                <a:lnTo>
                  <a:pt x="235744" y="6544734"/>
                </a:lnTo>
                <a:lnTo>
                  <a:pt x="231775" y="6546321"/>
                </a:lnTo>
                <a:lnTo>
                  <a:pt x="227806" y="6547644"/>
                </a:lnTo>
                <a:lnTo>
                  <a:pt x="223838" y="6548438"/>
                </a:lnTo>
                <a:lnTo>
                  <a:pt x="219869" y="6548702"/>
                </a:lnTo>
                <a:lnTo>
                  <a:pt x="216695" y="6550819"/>
                </a:lnTo>
                <a:lnTo>
                  <a:pt x="212990" y="6552936"/>
                </a:lnTo>
                <a:lnTo>
                  <a:pt x="209551" y="6554523"/>
                </a:lnTo>
                <a:lnTo>
                  <a:pt x="206375" y="6556111"/>
                </a:lnTo>
                <a:lnTo>
                  <a:pt x="202671" y="6557434"/>
                </a:lnTo>
                <a:lnTo>
                  <a:pt x="199496" y="6558756"/>
                </a:lnTo>
                <a:lnTo>
                  <a:pt x="192352" y="6560609"/>
                </a:lnTo>
                <a:lnTo>
                  <a:pt x="185209" y="6561667"/>
                </a:lnTo>
                <a:lnTo>
                  <a:pt x="178329" y="6562461"/>
                </a:lnTo>
                <a:lnTo>
                  <a:pt x="171186" y="6562725"/>
                </a:lnTo>
                <a:lnTo>
                  <a:pt x="164042" y="6562990"/>
                </a:lnTo>
                <a:lnTo>
                  <a:pt x="149754" y="6562990"/>
                </a:lnTo>
                <a:lnTo>
                  <a:pt x="142611" y="6562990"/>
                </a:lnTo>
                <a:lnTo>
                  <a:pt x="135467" y="6563254"/>
                </a:lnTo>
                <a:lnTo>
                  <a:pt x="128588" y="6563519"/>
                </a:lnTo>
                <a:lnTo>
                  <a:pt x="121180" y="6564577"/>
                </a:lnTo>
                <a:lnTo>
                  <a:pt x="114300" y="6565900"/>
                </a:lnTo>
                <a:lnTo>
                  <a:pt x="107421" y="6568017"/>
                </a:lnTo>
                <a:lnTo>
                  <a:pt x="44980" y="6563254"/>
                </a:lnTo>
                <a:lnTo>
                  <a:pt x="39952" y="6563254"/>
                </a:lnTo>
                <a:lnTo>
                  <a:pt x="34396" y="6562990"/>
                </a:lnTo>
                <a:lnTo>
                  <a:pt x="31750" y="6562725"/>
                </a:lnTo>
                <a:lnTo>
                  <a:pt x="28840" y="6561931"/>
                </a:lnTo>
                <a:lnTo>
                  <a:pt x="26459" y="6561138"/>
                </a:lnTo>
                <a:lnTo>
                  <a:pt x="23813" y="6560344"/>
                </a:lnTo>
                <a:lnTo>
                  <a:pt x="21696" y="6559021"/>
                </a:lnTo>
                <a:lnTo>
                  <a:pt x="19580" y="6557434"/>
                </a:lnTo>
                <a:lnTo>
                  <a:pt x="17992" y="6556111"/>
                </a:lnTo>
                <a:lnTo>
                  <a:pt x="16669" y="6554259"/>
                </a:lnTo>
                <a:lnTo>
                  <a:pt x="15346" y="6552142"/>
                </a:lnTo>
                <a:lnTo>
                  <a:pt x="14817" y="6550025"/>
                </a:lnTo>
                <a:lnTo>
                  <a:pt x="14817" y="6547644"/>
                </a:lnTo>
                <a:lnTo>
                  <a:pt x="15082" y="6544734"/>
                </a:lnTo>
                <a:lnTo>
                  <a:pt x="16404" y="6537325"/>
                </a:lnTo>
                <a:lnTo>
                  <a:pt x="17463" y="6530181"/>
                </a:lnTo>
                <a:lnTo>
                  <a:pt x="17992" y="6523038"/>
                </a:lnTo>
                <a:lnTo>
                  <a:pt x="19050" y="6515894"/>
                </a:lnTo>
                <a:lnTo>
                  <a:pt x="19315" y="6508750"/>
                </a:lnTo>
                <a:lnTo>
                  <a:pt x="19580" y="6501342"/>
                </a:lnTo>
                <a:lnTo>
                  <a:pt x="19580" y="6487319"/>
                </a:lnTo>
                <a:lnTo>
                  <a:pt x="18786" y="6473296"/>
                </a:lnTo>
                <a:lnTo>
                  <a:pt x="17727" y="6459273"/>
                </a:lnTo>
                <a:lnTo>
                  <a:pt x="16404" y="6444986"/>
                </a:lnTo>
                <a:lnTo>
                  <a:pt x="14552" y="6431227"/>
                </a:lnTo>
                <a:lnTo>
                  <a:pt x="10584" y="6403181"/>
                </a:lnTo>
                <a:lnTo>
                  <a:pt x="8732" y="6389159"/>
                </a:lnTo>
                <a:lnTo>
                  <a:pt x="7144" y="6375400"/>
                </a:lnTo>
                <a:lnTo>
                  <a:pt x="6086" y="6361113"/>
                </a:lnTo>
                <a:lnTo>
                  <a:pt x="5027" y="6346825"/>
                </a:lnTo>
                <a:lnTo>
                  <a:pt x="4763" y="6333067"/>
                </a:lnTo>
                <a:lnTo>
                  <a:pt x="4763" y="6325923"/>
                </a:lnTo>
                <a:lnTo>
                  <a:pt x="5027" y="6318779"/>
                </a:lnTo>
                <a:lnTo>
                  <a:pt x="5821" y="6307931"/>
                </a:lnTo>
                <a:lnTo>
                  <a:pt x="6086" y="6297084"/>
                </a:lnTo>
                <a:lnTo>
                  <a:pt x="6086" y="6275388"/>
                </a:lnTo>
                <a:lnTo>
                  <a:pt x="5556" y="6253956"/>
                </a:lnTo>
                <a:lnTo>
                  <a:pt x="4498" y="6232261"/>
                </a:lnTo>
                <a:lnTo>
                  <a:pt x="2382" y="6188869"/>
                </a:lnTo>
                <a:lnTo>
                  <a:pt x="1323" y="6167173"/>
                </a:lnTo>
                <a:lnTo>
                  <a:pt x="265" y="6145477"/>
                </a:lnTo>
                <a:lnTo>
                  <a:pt x="0" y="6123781"/>
                </a:lnTo>
                <a:lnTo>
                  <a:pt x="0" y="6102350"/>
                </a:lnTo>
                <a:lnTo>
                  <a:pt x="265" y="6091502"/>
                </a:lnTo>
                <a:lnTo>
                  <a:pt x="530" y="6080654"/>
                </a:lnTo>
                <a:lnTo>
                  <a:pt x="1323" y="6070071"/>
                </a:lnTo>
                <a:lnTo>
                  <a:pt x="2117" y="6059223"/>
                </a:lnTo>
                <a:lnTo>
                  <a:pt x="3440" y="6048375"/>
                </a:lnTo>
                <a:lnTo>
                  <a:pt x="4763" y="6037792"/>
                </a:lnTo>
                <a:lnTo>
                  <a:pt x="6350" y="6027209"/>
                </a:lnTo>
                <a:lnTo>
                  <a:pt x="8467" y="6016361"/>
                </a:lnTo>
                <a:lnTo>
                  <a:pt x="10584" y="6005777"/>
                </a:lnTo>
                <a:lnTo>
                  <a:pt x="13230" y="5995194"/>
                </a:lnTo>
                <a:lnTo>
                  <a:pt x="16404" y="5984611"/>
                </a:lnTo>
                <a:lnTo>
                  <a:pt x="19580" y="5974027"/>
                </a:lnTo>
                <a:lnTo>
                  <a:pt x="20638" y="5948363"/>
                </a:lnTo>
                <a:lnTo>
                  <a:pt x="21167" y="5922963"/>
                </a:lnTo>
                <a:lnTo>
                  <a:pt x="21696" y="5897827"/>
                </a:lnTo>
                <a:lnTo>
                  <a:pt x="22755" y="5872163"/>
                </a:lnTo>
                <a:lnTo>
                  <a:pt x="23813" y="5846763"/>
                </a:lnTo>
                <a:lnTo>
                  <a:pt x="24607" y="5834063"/>
                </a:lnTo>
                <a:lnTo>
                  <a:pt x="25930" y="5821363"/>
                </a:lnTo>
                <a:lnTo>
                  <a:pt x="27517" y="5808663"/>
                </a:lnTo>
                <a:lnTo>
                  <a:pt x="28840" y="5796227"/>
                </a:lnTo>
                <a:lnTo>
                  <a:pt x="30957" y="5783792"/>
                </a:lnTo>
                <a:lnTo>
                  <a:pt x="33602" y="5771356"/>
                </a:lnTo>
                <a:lnTo>
                  <a:pt x="31486" y="5757334"/>
                </a:lnTo>
                <a:lnTo>
                  <a:pt x="29634" y="5743575"/>
                </a:lnTo>
                <a:lnTo>
                  <a:pt x="28575" y="5729552"/>
                </a:lnTo>
                <a:lnTo>
                  <a:pt x="28311" y="5716059"/>
                </a:lnTo>
                <a:lnTo>
                  <a:pt x="28311" y="5702300"/>
                </a:lnTo>
                <a:lnTo>
                  <a:pt x="28575" y="5688277"/>
                </a:lnTo>
                <a:lnTo>
                  <a:pt x="29634" y="5674784"/>
                </a:lnTo>
                <a:lnTo>
                  <a:pt x="30427" y="5661025"/>
                </a:lnTo>
                <a:lnTo>
                  <a:pt x="33073" y="5633773"/>
                </a:lnTo>
                <a:lnTo>
                  <a:pt x="36248" y="5606256"/>
                </a:lnTo>
                <a:lnTo>
                  <a:pt x="39159" y="5579269"/>
                </a:lnTo>
                <a:lnTo>
                  <a:pt x="40481" y="5565511"/>
                </a:lnTo>
                <a:lnTo>
                  <a:pt x="41275" y="5552281"/>
                </a:lnTo>
                <a:lnTo>
                  <a:pt x="44715" y="5501217"/>
                </a:lnTo>
                <a:lnTo>
                  <a:pt x="47625" y="5450417"/>
                </a:lnTo>
                <a:lnTo>
                  <a:pt x="50800" y="5399352"/>
                </a:lnTo>
                <a:lnTo>
                  <a:pt x="53181" y="5348288"/>
                </a:lnTo>
                <a:lnTo>
                  <a:pt x="55298" y="5297488"/>
                </a:lnTo>
                <a:lnTo>
                  <a:pt x="57415" y="5246423"/>
                </a:lnTo>
                <a:lnTo>
                  <a:pt x="58738" y="5195359"/>
                </a:lnTo>
                <a:lnTo>
                  <a:pt x="60325" y="5144029"/>
                </a:lnTo>
                <a:lnTo>
                  <a:pt x="57415" y="4450556"/>
                </a:lnTo>
                <a:lnTo>
                  <a:pt x="58473" y="4400021"/>
                </a:lnTo>
                <a:lnTo>
                  <a:pt x="58209" y="4357688"/>
                </a:lnTo>
                <a:lnTo>
                  <a:pt x="57944" y="4315354"/>
                </a:lnTo>
                <a:lnTo>
                  <a:pt x="53181" y="3858948"/>
                </a:lnTo>
                <a:lnTo>
                  <a:pt x="52123" y="3744648"/>
                </a:lnTo>
                <a:lnTo>
                  <a:pt x="51329" y="3630613"/>
                </a:lnTo>
                <a:lnTo>
                  <a:pt x="50800" y="3516577"/>
                </a:lnTo>
                <a:lnTo>
                  <a:pt x="50007" y="3402542"/>
                </a:lnTo>
                <a:lnTo>
                  <a:pt x="50007" y="3382169"/>
                </a:lnTo>
                <a:lnTo>
                  <a:pt x="49477" y="3361796"/>
                </a:lnTo>
                <a:lnTo>
                  <a:pt x="47890" y="3321315"/>
                </a:lnTo>
                <a:lnTo>
                  <a:pt x="46038" y="3280569"/>
                </a:lnTo>
                <a:lnTo>
                  <a:pt x="45509" y="3259931"/>
                </a:lnTo>
                <a:lnTo>
                  <a:pt x="44980" y="3239823"/>
                </a:lnTo>
                <a:lnTo>
                  <a:pt x="44715" y="3219715"/>
                </a:lnTo>
                <a:lnTo>
                  <a:pt x="44715" y="3199077"/>
                </a:lnTo>
                <a:lnTo>
                  <a:pt x="44980" y="3178969"/>
                </a:lnTo>
                <a:lnTo>
                  <a:pt x="45773" y="3158596"/>
                </a:lnTo>
                <a:lnTo>
                  <a:pt x="47096" y="3138223"/>
                </a:lnTo>
                <a:lnTo>
                  <a:pt x="49213" y="3117850"/>
                </a:lnTo>
                <a:lnTo>
                  <a:pt x="50271" y="3108061"/>
                </a:lnTo>
                <a:lnTo>
                  <a:pt x="51859" y="3097742"/>
                </a:lnTo>
                <a:lnTo>
                  <a:pt x="53711" y="3087688"/>
                </a:lnTo>
                <a:lnTo>
                  <a:pt x="55563" y="3077634"/>
                </a:lnTo>
                <a:lnTo>
                  <a:pt x="52388" y="3050117"/>
                </a:lnTo>
                <a:lnTo>
                  <a:pt x="50007" y="3022336"/>
                </a:lnTo>
                <a:lnTo>
                  <a:pt x="48155" y="2994819"/>
                </a:lnTo>
                <a:lnTo>
                  <a:pt x="47096" y="2967038"/>
                </a:lnTo>
                <a:lnTo>
                  <a:pt x="45773" y="2939256"/>
                </a:lnTo>
                <a:lnTo>
                  <a:pt x="45244" y="2911475"/>
                </a:lnTo>
                <a:lnTo>
                  <a:pt x="44980" y="2883959"/>
                </a:lnTo>
                <a:lnTo>
                  <a:pt x="44715" y="2856442"/>
                </a:lnTo>
                <a:lnTo>
                  <a:pt x="45244" y="2800879"/>
                </a:lnTo>
                <a:lnTo>
                  <a:pt x="45773" y="2745317"/>
                </a:lnTo>
                <a:lnTo>
                  <a:pt x="46832" y="2689754"/>
                </a:lnTo>
                <a:lnTo>
                  <a:pt x="47361" y="2634721"/>
                </a:lnTo>
                <a:lnTo>
                  <a:pt x="47625" y="2603236"/>
                </a:lnTo>
                <a:lnTo>
                  <a:pt x="47361" y="2572015"/>
                </a:lnTo>
                <a:lnTo>
                  <a:pt x="46832" y="2509044"/>
                </a:lnTo>
                <a:lnTo>
                  <a:pt x="46038" y="2446338"/>
                </a:lnTo>
                <a:lnTo>
                  <a:pt x="45773" y="2383632"/>
                </a:lnTo>
                <a:lnTo>
                  <a:pt x="45773" y="2352146"/>
                </a:lnTo>
                <a:lnTo>
                  <a:pt x="46038" y="2320661"/>
                </a:lnTo>
                <a:lnTo>
                  <a:pt x="46832" y="2289175"/>
                </a:lnTo>
                <a:lnTo>
                  <a:pt x="47625" y="2257954"/>
                </a:lnTo>
                <a:lnTo>
                  <a:pt x="48948" y="2226733"/>
                </a:lnTo>
                <a:lnTo>
                  <a:pt x="50271" y="2195513"/>
                </a:lnTo>
                <a:lnTo>
                  <a:pt x="52388" y="2164027"/>
                </a:lnTo>
                <a:lnTo>
                  <a:pt x="55298" y="2132542"/>
                </a:lnTo>
                <a:lnTo>
                  <a:pt x="53181" y="2101586"/>
                </a:lnTo>
                <a:lnTo>
                  <a:pt x="51594" y="2070100"/>
                </a:lnTo>
                <a:lnTo>
                  <a:pt x="50007" y="2039144"/>
                </a:lnTo>
                <a:lnTo>
                  <a:pt x="48948" y="2007659"/>
                </a:lnTo>
                <a:lnTo>
                  <a:pt x="47890" y="1976438"/>
                </a:lnTo>
                <a:lnTo>
                  <a:pt x="47096" y="1945217"/>
                </a:lnTo>
                <a:lnTo>
                  <a:pt x="46832" y="1913996"/>
                </a:lnTo>
                <a:lnTo>
                  <a:pt x="46567" y="1882775"/>
                </a:lnTo>
                <a:lnTo>
                  <a:pt x="46567" y="1820334"/>
                </a:lnTo>
                <a:lnTo>
                  <a:pt x="47096" y="1757892"/>
                </a:lnTo>
                <a:lnTo>
                  <a:pt x="47890" y="1695450"/>
                </a:lnTo>
                <a:lnTo>
                  <a:pt x="49477" y="1633009"/>
                </a:lnTo>
                <a:lnTo>
                  <a:pt x="52917" y="1508125"/>
                </a:lnTo>
                <a:lnTo>
                  <a:pt x="54240" y="1445684"/>
                </a:lnTo>
                <a:lnTo>
                  <a:pt x="55827" y="1383242"/>
                </a:lnTo>
                <a:lnTo>
                  <a:pt x="57150" y="1320800"/>
                </a:lnTo>
                <a:lnTo>
                  <a:pt x="57944" y="1258094"/>
                </a:lnTo>
                <a:lnTo>
                  <a:pt x="57944" y="1195652"/>
                </a:lnTo>
                <a:lnTo>
                  <a:pt x="57944" y="1164431"/>
                </a:lnTo>
                <a:lnTo>
                  <a:pt x="57415" y="1133210"/>
                </a:lnTo>
                <a:lnTo>
                  <a:pt x="58473" y="1116542"/>
                </a:lnTo>
                <a:lnTo>
                  <a:pt x="57150" y="800100"/>
                </a:lnTo>
                <a:lnTo>
                  <a:pt x="56621" y="783431"/>
                </a:lnTo>
                <a:lnTo>
                  <a:pt x="56621" y="775229"/>
                </a:lnTo>
                <a:lnTo>
                  <a:pt x="57150" y="767292"/>
                </a:lnTo>
                <a:lnTo>
                  <a:pt x="57680" y="763323"/>
                </a:lnTo>
                <a:lnTo>
                  <a:pt x="58209" y="759354"/>
                </a:lnTo>
                <a:lnTo>
                  <a:pt x="59002" y="755650"/>
                </a:lnTo>
                <a:lnTo>
                  <a:pt x="60325" y="751681"/>
                </a:lnTo>
                <a:lnTo>
                  <a:pt x="61913" y="748242"/>
                </a:lnTo>
                <a:lnTo>
                  <a:pt x="63765" y="744802"/>
                </a:lnTo>
                <a:lnTo>
                  <a:pt x="65881" y="741363"/>
                </a:lnTo>
                <a:lnTo>
                  <a:pt x="68527" y="737923"/>
                </a:lnTo>
                <a:lnTo>
                  <a:pt x="66411" y="734219"/>
                </a:lnTo>
                <a:lnTo>
                  <a:pt x="64559" y="730779"/>
                </a:lnTo>
                <a:lnTo>
                  <a:pt x="63236" y="727075"/>
                </a:lnTo>
                <a:lnTo>
                  <a:pt x="62177" y="723371"/>
                </a:lnTo>
                <a:lnTo>
                  <a:pt x="60855" y="719931"/>
                </a:lnTo>
                <a:lnTo>
                  <a:pt x="60325" y="716492"/>
                </a:lnTo>
                <a:lnTo>
                  <a:pt x="59532" y="712788"/>
                </a:lnTo>
                <a:lnTo>
                  <a:pt x="59002" y="709348"/>
                </a:lnTo>
                <a:lnTo>
                  <a:pt x="58738" y="701940"/>
                </a:lnTo>
                <a:lnTo>
                  <a:pt x="58738" y="695061"/>
                </a:lnTo>
                <a:lnTo>
                  <a:pt x="59796" y="688181"/>
                </a:lnTo>
                <a:lnTo>
                  <a:pt x="60590" y="681038"/>
                </a:lnTo>
                <a:lnTo>
                  <a:pt x="62177" y="673894"/>
                </a:lnTo>
                <a:lnTo>
                  <a:pt x="63765" y="667015"/>
                </a:lnTo>
                <a:lnTo>
                  <a:pt x="66940" y="653256"/>
                </a:lnTo>
                <a:lnTo>
                  <a:pt x="68792" y="646113"/>
                </a:lnTo>
                <a:lnTo>
                  <a:pt x="70380" y="639233"/>
                </a:lnTo>
                <a:lnTo>
                  <a:pt x="71438" y="632090"/>
                </a:lnTo>
                <a:lnTo>
                  <a:pt x="72496" y="625211"/>
                </a:lnTo>
                <a:lnTo>
                  <a:pt x="70115" y="618861"/>
                </a:lnTo>
                <a:lnTo>
                  <a:pt x="68527" y="612511"/>
                </a:lnTo>
                <a:lnTo>
                  <a:pt x="67469" y="606425"/>
                </a:lnTo>
                <a:lnTo>
                  <a:pt x="66940" y="600075"/>
                </a:lnTo>
                <a:lnTo>
                  <a:pt x="66675" y="593725"/>
                </a:lnTo>
                <a:lnTo>
                  <a:pt x="66675" y="587375"/>
                </a:lnTo>
                <a:lnTo>
                  <a:pt x="66940" y="581025"/>
                </a:lnTo>
                <a:lnTo>
                  <a:pt x="67469" y="574675"/>
                </a:lnTo>
                <a:lnTo>
                  <a:pt x="70380" y="549275"/>
                </a:lnTo>
                <a:lnTo>
                  <a:pt x="70909" y="542925"/>
                </a:lnTo>
                <a:lnTo>
                  <a:pt x="71173" y="536575"/>
                </a:lnTo>
                <a:lnTo>
                  <a:pt x="71438" y="530490"/>
                </a:lnTo>
                <a:lnTo>
                  <a:pt x="71173" y="524140"/>
                </a:lnTo>
                <a:lnTo>
                  <a:pt x="70380" y="496623"/>
                </a:lnTo>
                <a:lnTo>
                  <a:pt x="70115" y="469106"/>
                </a:lnTo>
                <a:lnTo>
                  <a:pt x="70115" y="441590"/>
                </a:lnTo>
                <a:lnTo>
                  <a:pt x="70644" y="414338"/>
                </a:lnTo>
                <a:lnTo>
                  <a:pt x="71438" y="387086"/>
                </a:lnTo>
                <a:lnTo>
                  <a:pt x="72496" y="359569"/>
                </a:lnTo>
                <a:lnTo>
                  <a:pt x="73819" y="332052"/>
                </a:lnTo>
                <a:lnTo>
                  <a:pt x="75407" y="305065"/>
                </a:lnTo>
                <a:lnTo>
                  <a:pt x="79111" y="250296"/>
                </a:lnTo>
                <a:lnTo>
                  <a:pt x="83344" y="195792"/>
                </a:lnTo>
                <a:lnTo>
                  <a:pt x="87313" y="141288"/>
                </a:lnTo>
                <a:lnTo>
                  <a:pt x="90752" y="86519"/>
                </a:lnTo>
                <a:lnTo>
                  <a:pt x="91282" y="77258"/>
                </a:lnTo>
                <a:lnTo>
                  <a:pt x="92340" y="68263"/>
                </a:lnTo>
                <a:lnTo>
                  <a:pt x="93927" y="59002"/>
                </a:lnTo>
                <a:lnTo>
                  <a:pt x="95250" y="50800"/>
                </a:lnTo>
                <a:lnTo>
                  <a:pt x="97367" y="42598"/>
                </a:lnTo>
                <a:lnTo>
                  <a:pt x="99748" y="34925"/>
                </a:lnTo>
                <a:lnTo>
                  <a:pt x="101336" y="31486"/>
                </a:lnTo>
                <a:lnTo>
                  <a:pt x="102923" y="28046"/>
                </a:lnTo>
                <a:lnTo>
                  <a:pt x="104511" y="25135"/>
                </a:lnTo>
                <a:lnTo>
                  <a:pt x="106098" y="21960"/>
                </a:lnTo>
                <a:lnTo>
                  <a:pt x="108215" y="19315"/>
                </a:lnTo>
                <a:lnTo>
                  <a:pt x="110332" y="16669"/>
                </a:lnTo>
                <a:lnTo>
                  <a:pt x="112448" y="14552"/>
                </a:lnTo>
                <a:lnTo>
                  <a:pt x="114830" y="12436"/>
                </a:lnTo>
                <a:lnTo>
                  <a:pt x="117740" y="10848"/>
                </a:lnTo>
                <a:lnTo>
                  <a:pt x="120386" y="9261"/>
                </a:lnTo>
                <a:lnTo>
                  <a:pt x="123296" y="8202"/>
                </a:lnTo>
                <a:lnTo>
                  <a:pt x="126471" y="7144"/>
                </a:lnTo>
                <a:lnTo>
                  <a:pt x="129646" y="6879"/>
                </a:lnTo>
                <a:lnTo>
                  <a:pt x="133086" y="6615"/>
                </a:lnTo>
                <a:lnTo>
                  <a:pt x="137054" y="6879"/>
                </a:lnTo>
                <a:lnTo>
                  <a:pt x="140494" y="7673"/>
                </a:lnTo>
                <a:lnTo>
                  <a:pt x="144727" y="8467"/>
                </a:lnTo>
                <a:lnTo>
                  <a:pt x="148961" y="9525"/>
                </a:lnTo>
                <a:lnTo>
                  <a:pt x="153459" y="11377"/>
                </a:lnTo>
                <a:lnTo>
                  <a:pt x="158486" y="13494"/>
                </a:lnTo>
                <a:lnTo>
                  <a:pt x="161396" y="13758"/>
                </a:lnTo>
                <a:lnTo>
                  <a:pt x="164306" y="13494"/>
                </a:lnTo>
                <a:lnTo>
                  <a:pt x="170656" y="12965"/>
                </a:lnTo>
                <a:lnTo>
                  <a:pt x="177006" y="11642"/>
                </a:lnTo>
                <a:lnTo>
                  <a:pt x="183356" y="10054"/>
                </a:lnTo>
                <a:lnTo>
                  <a:pt x="195792" y="6086"/>
                </a:lnTo>
                <a:lnTo>
                  <a:pt x="202142" y="4233"/>
                </a:lnTo>
                <a:lnTo>
                  <a:pt x="208227" y="2381"/>
                </a:lnTo>
                <a:lnTo>
                  <a:pt x="214577" y="794"/>
                </a:lnTo>
                <a:lnTo>
                  <a:pt x="220927" y="265"/>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3" name="Title 1"/>
          <p:cNvSpPr>
            <a:spLocks noGrp="1"/>
          </p:cNvSpPr>
          <p:nvPr>
            <p:ph type="title"/>
          </p:nvPr>
        </p:nvSpPr>
        <p:spPr>
          <a:xfrm>
            <a:off x="7651123"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7651123" y="2406770"/>
            <a:ext cx="3932237" cy="3660626"/>
          </a:xfrm>
        </p:spPr>
        <p:txBody>
          <a:bodyPr lIns="0" rIns="0">
            <a:normAutofit/>
          </a:bodyPr>
          <a:lstStyle>
            <a:lvl1pPr marL="0" indent="0" algn="just">
              <a:lnSpc>
                <a:spcPct val="100000"/>
              </a:lnSpc>
              <a:spcBef>
                <a:spcPts val="2400"/>
              </a:spcBef>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6" name="Straight Connector 5"/>
          <p:cNvCxnSpPr>
            <a:cxnSpLocks/>
          </p:cNvCxnSpPr>
          <p:nvPr userDrawn="1"/>
        </p:nvCxnSpPr>
        <p:spPr>
          <a:xfrm>
            <a:off x="7651123"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D63255E7-CC0D-4B98-A7F9-29FC8E8A1B43}"/>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13" name="Shape 61">
            <a:extLst>
              <a:ext uri="{FF2B5EF4-FFF2-40B4-BE49-F238E27FC236}">
                <a16:creationId xmlns:a16="http://schemas.microsoft.com/office/drawing/2014/main" id="{F6F03F60-67D7-4B09-BA61-2DD6EEABD329}"/>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1873741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ig Photo">
    <p:spTree>
      <p:nvGrpSpPr>
        <p:cNvPr id="1" name=""/>
        <p:cNvGrpSpPr/>
        <p:nvPr/>
      </p:nvGrpSpPr>
      <p:grpSpPr>
        <a:xfrm>
          <a:off x="0" y="0"/>
          <a:ext cx="0" cy="0"/>
          <a:chOff x="0" y="0"/>
          <a:chExt cx="0" cy="0"/>
        </a:xfrm>
      </p:grpSpPr>
      <p:pic>
        <p:nvPicPr>
          <p:cNvPr id="22" name="Picture 2" descr="Image result for paper texture">
            <a:extLst>
              <a:ext uri="{FF2B5EF4-FFF2-40B4-BE49-F238E27FC236}">
                <a16:creationId xmlns:a16="http://schemas.microsoft.com/office/drawing/2014/main" id="{4BBF12C1-6008-464E-A434-4F253BBD1B6E}"/>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Picture Placeholder 18">
            <a:extLst>
              <a:ext uri="{FF2B5EF4-FFF2-40B4-BE49-F238E27FC236}">
                <a16:creationId xmlns:a16="http://schemas.microsoft.com/office/drawing/2014/main" id="{1004D5EE-A5F6-47AB-8127-45F8768A2598}"/>
              </a:ext>
            </a:extLst>
          </p:cNvPr>
          <p:cNvSpPr>
            <a:spLocks noGrp="1"/>
          </p:cNvSpPr>
          <p:nvPr>
            <p:ph type="pic" sz="quarter" idx="10" hasCustomPrompt="1"/>
          </p:nvPr>
        </p:nvSpPr>
        <p:spPr>
          <a:xfrm>
            <a:off x="0" y="32238"/>
            <a:ext cx="12192000" cy="6793525"/>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2" name="Title 1">
            <a:extLst>
              <a:ext uri="{FF2B5EF4-FFF2-40B4-BE49-F238E27FC236}">
                <a16:creationId xmlns:a16="http://schemas.microsoft.com/office/drawing/2014/main" id="{E61E5EAA-53FA-4411-85DC-CB828CAA94A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4317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11/17/2022</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1116712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054588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5" cstate="screen">
            <a:extLst>
              <a:ext uri="{BEBA8EAE-BF5A-486C-A8C5-ECC9F3942E4B}">
                <a14:imgProps xmlns:a14="http://schemas.microsoft.com/office/drawing/2010/main">
                  <a14:imgLayer r:embed="rId16">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hape 61">
            <a:extLst>
              <a:ext uri="{FF2B5EF4-FFF2-40B4-BE49-F238E27FC236}">
                <a16:creationId xmlns:a16="http://schemas.microsoft.com/office/drawing/2014/main" id="{4C6CEA86-90A4-4284-86BF-23E5E6F4A73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77713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64" r:id="rId5"/>
    <p:sldLayoutId id="2147483666" r:id="rId6"/>
    <p:sldLayoutId id="2147483670" r:id="rId7"/>
    <p:sldLayoutId id="2147483672" r:id="rId8"/>
    <p:sldLayoutId id="2147483673" r:id="rId9"/>
    <p:sldLayoutId id="2147483653" r:id="rId10"/>
    <p:sldLayoutId id="2147483671" r:id="rId11"/>
    <p:sldLayoutId id="2147483654" r:id="rId12"/>
    <p:sldLayoutId id="2147483655" r:id="rId13"/>
  </p:sldLayoutIdLst>
  <p:hf hdr="0" ftr="0" dt="0"/>
  <p:txStyles>
    <p:title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9851F-4305-4854-B51C-49F1E47FE452}"/>
              </a:ext>
            </a:extLst>
          </p:cNvPr>
          <p:cNvSpPr>
            <a:spLocks noGrp="1"/>
          </p:cNvSpPr>
          <p:nvPr>
            <p:ph type="title"/>
          </p:nvPr>
        </p:nvSpPr>
        <p:spPr>
          <a:xfrm>
            <a:off x="6578082" y="1483567"/>
            <a:ext cx="5170584" cy="2980218"/>
          </a:xfrm>
        </p:spPr>
        <p:txBody>
          <a:bodyPr/>
          <a:lstStyle/>
          <a:p>
            <a:pPr marL="0" marR="0" lvl="0" indent="0" defTabSz="914400" rtl="0" eaLnBrk="1" fontAlgn="auto" latinLnBrk="0" hangingPunct="1">
              <a:lnSpc>
                <a:spcPct val="90000"/>
              </a:lnSpc>
              <a:spcBef>
                <a:spcPts val="1000"/>
              </a:spcBef>
              <a:spcAft>
                <a:spcPts val="0"/>
              </a:spcAft>
              <a:tabLst/>
              <a:defRPr/>
            </a:pPr>
            <a:r>
              <a:rPr kumimoji="0" lang="en-US" sz="4400" b="1" i="0" u="sng" strike="noStrike" kern="1200" cap="all" spc="0" normalizeH="0" baseline="0" noProof="0" dirty="0">
                <a:ln>
                  <a:noFill/>
                </a:ln>
                <a:solidFill>
                  <a:srgbClr val="1E1E1E"/>
                </a:solidFill>
                <a:effectLst/>
                <a:uLnTx/>
                <a:uFillTx/>
                <a:latin typeface="Bell MT" panose="02020503060305020303" pitchFamily="18" charset="0"/>
                <a:ea typeface="+mn-ea"/>
                <a:cs typeface="+mn-cs"/>
              </a:rPr>
              <a:t>BLACK ‘N WHITE image to color using AI</a:t>
            </a:r>
            <a:br>
              <a:rPr kumimoji="0" lang="en-US" sz="4400" b="1" i="0" u="sng" strike="noStrike" kern="1200" cap="all" spc="0" normalizeH="0" baseline="0" noProof="0" dirty="0">
                <a:ln>
                  <a:noFill/>
                </a:ln>
                <a:solidFill>
                  <a:srgbClr val="1E1E1E"/>
                </a:solidFill>
                <a:effectLst/>
                <a:uLnTx/>
                <a:uFillTx/>
                <a:latin typeface="Bell MT" panose="02020503060305020303" pitchFamily="18" charset="0"/>
                <a:ea typeface="+mn-ea"/>
                <a:cs typeface="+mn-cs"/>
              </a:rPr>
            </a:br>
            <a:endParaRPr lang="en-US" dirty="0"/>
          </a:p>
        </p:txBody>
      </p:sp>
      <p:pic>
        <p:nvPicPr>
          <p:cNvPr id="8" name="Picture Placeholder 7" descr="Tappan Zee Bridge In Tarrytown NY With Fog Above The Bridge And Ice On The Hudson River">
            <a:extLst>
              <a:ext uri="{FF2B5EF4-FFF2-40B4-BE49-F238E27FC236}">
                <a16:creationId xmlns:a16="http://schemas.microsoft.com/office/drawing/2014/main" id="{3F6BEADC-FAE1-884E-8B62-36917E3FB075}"/>
              </a:ext>
            </a:extLst>
          </p:cNvPr>
          <p:cNvPicPr>
            <a:picLocks noGrp="1" noChangeAspect="1"/>
          </p:cNvPicPr>
          <p:nvPr>
            <p:ph type="pic" sz="quarter" idx="13"/>
          </p:nvPr>
        </p:nvPicPr>
        <p:blipFill>
          <a:blip r:embed="rId2"/>
          <a:srcRect l="21265" r="21265"/>
          <a:stretch/>
        </p:blipFill>
        <p:spPr>
          <a:xfrm>
            <a:off x="0" y="0"/>
            <a:ext cx="5913439" cy="6857999"/>
          </a:xfrm>
        </p:spPr>
      </p:pic>
      <p:sp>
        <p:nvSpPr>
          <p:cNvPr id="2" name="TextBox 1">
            <a:extLst>
              <a:ext uri="{FF2B5EF4-FFF2-40B4-BE49-F238E27FC236}">
                <a16:creationId xmlns:a16="http://schemas.microsoft.com/office/drawing/2014/main" id="{17D35F22-4462-4149-B0AD-7E443B53D63F}"/>
              </a:ext>
            </a:extLst>
          </p:cNvPr>
          <p:cNvSpPr txBox="1"/>
          <p:nvPr/>
        </p:nvSpPr>
        <p:spPr>
          <a:xfrm>
            <a:off x="10265791" y="3897105"/>
            <a:ext cx="1362874" cy="1477328"/>
          </a:xfrm>
          <a:prstGeom prst="rect">
            <a:avLst/>
          </a:prstGeom>
          <a:noFill/>
        </p:spPr>
        <p:txBody>
          <a:bodyPr wrap="none" rtlCol="0">
            <a:spAutoFit/>
          </a:bodyPr>
          <a:lstStyle/>
          <a:p>
            <a:r>
              <a:rPr lang="en-US" dirty="0">
                <a:latin typeface="Bell MT" panose="02020503060305020303" pitchFamily="18" charset="0"/>
              </a:rPr>
              <a:t>By –</a:t>
            </a:r>
          </a:p>
          <a:p>
            <a:pPr lvl="1"/>
            <a:r>
              <a:rPr lang="en-US" dirty="0">
                <a:latin typeface="Bell MT" panose="02020503060305020303" pitchFamily="18" charset="0"/>
              </a:rPr>
              <a:t>Hitesh</a:t>
            </a:r>
          </a:p>
          <a:p>
            <a:pPr lvl="1"/>
            <a:r>
              <a:rPr lang="en-US" dirty="0">
                <a:latin typeface="Bell MT" panose="02020503060305020303" pitchFamily="18" charset="0"/>
              </a:rPr>
              <a:t>Sunidhi</a:t>
            </a:r>
          </a:p>
          <a:p>
            <a:pPr lvl="1"/>
            <a:r>
              <a:rPr lang="en-US" dirty="0">
                <a:latin typeface="Bell MT" panose="02020503060305020303" pitchFamily="18" charset="0"/>
              </a:rPr>
              <a:t>Srishti</a:t>
            </a:r>
          </a:p>
          <a:p>
            <a:pPr lvl="1"/>
            <a:r>
              <a:rPr lang="en-US" dirty="0">
                <a:latin typeface="Bell MT" panose="02020503060305020303" pitchFamily="18" charset="0"/>
              </a:rPr>
              <a:t>Mehul</a:t>
            </a:r>
            <a:endParaRPr lang="en-IN" dirty="0">
              <a:latin typeface="Bell MT" panose="02020503060305020303" pitchFamily="18" charset="0"/>
            </a:endParaRPr>
          </a:p>
        </p:txBody>
      </p:sp>
    </p:spTree>
    <p:extLst>
      <p:ext uri="{BB962C8B-B14F-4D97-AF65-F5344CB8AC3E}">
        <p14:creationId xmlns:p14="http://schemas.microsoft.com/office/powerpoint/2010/main" val="517853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4"/>
          </p:nvPr>
        </p:nvSpPr>
        <p:spPr>
          <a:xfrm>
            <a:off x="9125680" y="6356350"/>
            <a:ext cx="2743200" cy="365125"/>
          </a:xfrm>
        </p:spPr>
        <p:txBody>
          <a:bodyPr/>
          <a:lstStyle/>
          <a:p>
            <a:fld id="{8C2E478F-E849-4A8C-AF1F-CBCC78A7CBFA}" type="slidenum">
              <a:rPr lang="en-US" smtClean="0">
                <a:solidFill>
                  <a:schemeClr val="tx1"/>
                </a:solidFill>
              </a:rPr>
              <a:pPr/>
              <a:t>10</a:t>
            </a:fld>
            <a:endParaRPr lang="en-US" dirty="0">
              <a:solidFill>
                <a:schemeClr val="tx1"/>
              </a:solidFill>
            </a:endParaRPr>
          </a:p>
        </p:txBody>
      </p:sp>
      <p:pic>
        <p:nvPicPr>
          <p:cNvPr id="11" name="Picture 10">
            <a:extLst>
              <a:ext uri="{FF2B5EF4-FFF2-40B4-BE49-F238E27FC236}">
                <a16:creationId xmlns:a16="http://schemas.microsoft.com/office/drawing/2014/main" id="{92A8A4A7-74A6-CB87-DD86-EF6E8BCB3953}"/>
              </a:ext>
            </a:extLst>
          </p:cNvPr>
          <p:cNvPicPr>
            <a:picLocks noChangeAspect="1"/>
          </p:cNvPicPr>
          <p:nvPr/>
        </p:nvPicPr>
        <p:blipFill>
          <a:blip r:embed="rId2"/>
          <a:stretch>
            <a:fillRect/>
          </a:stretch>
        </p:blipFill>
        <p:spPr>
          <a:xfrm>
            <a:off x="934720" y="721361"/>
            <a:ext cx="9906000" cy="6000114"/>
          </a:xfrm>
          <a:prstGeom prst="rect">
            <a:avLst/>
          </a:prstGeom>
        </p:spPr>
      </p:pic>
    </p:spTree>
    <p:extLst>
      <p:ext uri="{BB962C8B-B14F-4D97-AF65-F5344CB8AC3E}">
        <p14:creationId xmlns:p14="http://schemas.microsoft.com/office/powerpoint/2010/main" val="3245199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Snow on mountain">
            <a:extLst>
              <a:ext uri="{FF2B5EF4-FFF2-40B4-BE49-F238E27FC236}">
                <a16:creationId xmlns:a16="http://schemas.microsoft.com/office/drawing/2014/main" id="{D8A24D66-1393-5A4A-A837-99DB7C78625B}"/>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t="8260" b="8260"/>
          <a:stretch/>
        </p:blipFill>
        <p:spPr>
          <a:xfrm>
            <a:off x="0" y="139960"/>
            <a:ext cx="12192000" cy="6793525"/>
          </a:xfrm>
        </p:spPr>
      </p:pic>
      <p:sp>
        <p:nvSpPr>
          <p:cNvPr id="3" name="Title 2" hidden="1">
            <a:extLst>
              <a:ext uri="{FF2B5EF4-FFF2-40B4-BE49-F238E27FC236}">
                <a16:creationId xmlns:a16="http://schemas.microsoft.com/office/drawing/2014/main" id="{A232DAC7-6E18-4CD3-85D7-16DE54221183}"/>
              </a:ext>
            </a:extLst>
          </p:cNvPr>
          <p:cNvSpPr>
            <a:spLocks noGrp="1"/>
          </p:cNvSpPr>
          <p:nvPr>
            <p:ph type="title"/>
          </p:nvPr>
        </p:nvSpPr>
        <p:spPr/>
        <p:txBody>
          <a:bodyPr/>
          <a:lstStyle/>
          <a:p>
            <a:r>
              <a:rPr lang="en-US" dirty="0"/>
              <a:t>Large Image slide</a:t>
            </a:r>
          </a:p>
        </p:txBody>
      </p:sp>
      <p:sp>
        <p:nvSpPr>
          <p:cNvPr id="2" name="Title 2">
            <a:extLst>
              <a:ext uri="{FF2B5EF4-FFF2-40B4-BE49-F238E27FC236}">
                <a16:creationId xmlns:a16="http://schemas.microsoft.com/office/drawing/2014/main" id="{4DD14BC5-65C0-7DF1-FFBA-797F6FCBCFF6}"/>
              </a:ext>
            </a:extLst>
          </p:cNvPr>
          <p:cNvSpPr txBox="1">
            <a:spLocks/>
          </p:cNvSpPr>
          <p:nvPr/>
        </p:nvSpPr>
        <p:spPr>
          <a:xfrm>
            <a:off x="7147249" y="2330501"/>
            <a:ext cx="6047661" cy="18720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a:lstStyle>
          <a:p>
            <a:pPr algn="ctr"/>
            <a:r>
              <a:rPr lang="en-US" dirty="0"/>
              <a:t>THANK</a:t>
            </a:r>
            <a:br>
              <a:rPr lang="en-US" dirty="0"/>
            </a:br>
            <a:r>
              <a:rPr lang="en-US" dirty="0"/>
              <a:t>YOU</a:t>
            </a:r>
          </a:p>
        </p:txBody>
      </p:sp>
    </p:spTree>
    <p:extLst>
      <p:ext uri="{BB962C8B-B14F-4D97-AF65-F5344CB8AC3E}">
        <p14:creationId xmlns:p14="http://schemas.microsoft.com/office/powerpoint/2010/main" val="963752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View of Mountain " title="View of Mountain ">
            <a:extLst>
              <a:ext uri="{FF2B5EF4-FFF2-40B4-BE49-F238E27FC236}">
                <a16:creationId xmlns:a16="http://schemas.microsoft.com/office/drawing/2014/main" id="{0FEF81CE-5738-455D-9503-39AD533BFE63}"/>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13" name="Freeform: Shape 12">
            <a:extLst>
              <a:ext uri="{FF2B5EF4-FFF2-40B4-BE49-F238E27FC236}">
                <a16:creationId xmlns:a16="http://schemas.microsoft.com/office/drawing/2014/main" id="{C6C7DB9E-AAE0-492D-9636-97F97F7754BC}"/>
              </a:ext>
              <a:ext uri="{C183D7F6-B498-43B3-948B-1728B52AA6E4}">
                <adec:decorative xmlns:adec="http://schemas.microsoft.com/office/drawing/2017/decorative" val="1"/>
              </a:ext>
            </a:extLst>
          </p:cNvPr>
          <p:cNvSpPr/>
          <p:nvPr/>
        </p:nvSpPr>
        <p:spPr>
          <a:xfrm>
            <a:off x="0" y="703957"/>
            <a:ext cx="12192000" cy="5450084"/>
          </a:xfrm>
          <a:custGeom>
            <a:avLst/>
            <a:gdLst>
              <a:gd name="connsiteX0" fmla="*/ 69140 w 12192000"/>
              <a:gd name="connsiteY0" fmla="*/ 0 h 5450084"/>
              <a:gd name="connsiteX1" fmla="*/ 87103 w 12192000"/>
              <a:gd name="connsiteY1" fmla="*/ 326 h 5450084"/>
              <a:gd name="connsiteX2" fmla="*/ 107460 w 12192000"/>
              <a:gd name="connsiteY2" fmla="*/ 977 h 5450084"/>
              <a:gd name="connsiteX3" fmla="*/ 129415 w 12192000"/>
              <a:gd name="connsiteY3" fmla="*/ 2279 h 5450084"/>
              <a:gd name="connsiteX4" fmla="*/ 152966 w 12192000"/>
              <a:gd name="connsiteY4" fmla="*/ 4233 h 5450084"/>
              <a:gd name="connsiteX5" fmla="*/ 176917 w 12192000"/>
              <a:gd name="connsiteY5" fmla="*/ 6185 h 5450084"/>
              <a:gd name="connsiteX6" fmla="*/ 200468 w 12192000"/>
              <a:gd name="connsiteY6" fmla="*/ 8789 h 5450084"/>
              <a:gd name="connsiteX7" fmla="*/ 223620 w 12192000"/>
              <a:gd name="connsiteY7" fmla="*/ 11719 h 5450084"/>
              <a:gd name="connsiteX8" fmla="*/ 245973 w 12192000"/>
              <a:gd name="connsiteY8" fmla="*/ 14973 h 5450084"/>
              <a:gd name="connsiteX9" fmla="*/ 265532 w 12192000"/>
              <a:gd name="connsiteY9" fmla="*/ 17902 h 5450084"/>
              <a:gd name="connsiteX10" fmla="*/ 283096 w 12192000"/>
              <a:gd name="connsiteY10" fmla="*/ 21158 h 5450084"/>
              <a:gd name="connsiteX11" fmla="*/ 290281 w 12192000"/>
              <a:gd name="connsiteY11" fmla="*/ 22785 h 5450084"/>
              <a:gd name="connsiteX12" fmla="*/ 297068 w 12192000"/>
              <a:gd name="connsiteY12" fmla="*/ 24412 h 5450084"/>
              <a:gd name="connsiteX13" fmla="*/ 303055 w 12192000"/>
              <a:gd name="connsiteY13" fmla="*/ 26041 h 5450084"/>
              <a:gd name="connsiteX14" fmla="*/ 307445 w 12192000"/>
              <a:gd name="connsiteY14" fmla="*/ 27668 h 5450084"/>
              <a:gd name="connsiteX15" fmla="*/ 311038 w 12192000"/>
              <a:gd name="connsiteY15" fmla="*/ 29295 h 5450084"/>
              <a:gd name="connsiteX16" fmla="*/ 313434 w 12192000"/>
              <a:gd name="connsiteY16" fmla="*/ 30597 h 5450084"/>
              <a:gd name="connsiteX17" fmla="*/ 316627 w 12192000"/>
              <a:gd name="connsiteY17" fmla="*/ 34178 h 5450084"/>
              <a:gd name="connsiteX18" fmla="*/ 319022 w 12192000"/>
              <a:gd name="connsiteY18" fmla="*/ 37758 h 5450084"/>
              <a:gd name="connsiteX19" fmla="*/ 321816 w 12192000"/>
              <a:gd name="connsiteY19" fmla="*/ 41990 h 5450084"/>
              <a:gd name="connsiteX20" fmla="*/ 323812 w 12192000"/>
              <a:gd name="connsiteY20" fmla="*/ 46221 h 5450084"/>
              <a:gd name="connsiteX21" fmla="*/ 327803 w 12192000"/>
              <a:gd name="connsiteY21" fmla="*/ 54359 h 5450084"/>
              <a:gd name="connsiteX22" fmla="*/ 332195 w 12192000"/>
              <a:gd name="connsiteY22" fmla="*/ 62822 h 5450084"/>
              <a:gd name="connsiteX23" fmla="*/ 335787 w 12192000"/>
              <a:gd name="connsiteY23" fmla="*/ 66402 h 5450084"/>
              <a:gd name="connsiteX24" fmla="*/ 338981 w 12192000"/>
              <a:gd name="connsiteY24" fmla="*/ 69983 h 5450084"/>
              <a:gd name="connsiteX25" fmla="*/ 342174 w 12192000"/>
              <a:gd name="connsiteY25" fmla="*/ 72261 h 5450084"/>
              <a:gd name="connsiteX26" fmla="*/ 344968 w 12192000"/>
              <a:gd name="connsiteY26" fmla="*/ 74540 h 5450084"/>
              <a:gd name="connsiteX27" fmla="*/ 347762 w 12192000"/>
              <a:gd name="connsiteY27" fmla="*/ 75841 h 5450084"/>
              <a:gd name="connsiteX28" fmla="*/ 350557 w 12192000"/>
              <a:gd name="connsiteY28" fmla="*/ 77143 h 5450084"/>
              <a:gd name="connsiteX29" fmla="*/ 352952 w 12192000"/>
              <a:gd name="connsiteY29" fmla="*/ 77795 h 5450084"/>
              <a:gd name="connsiteX30" fmla="*/ 355746 w 12192000"/>
              <a:gd name="connsiteY30" fmla="*/ 78120 h 5450084"/>
              <a:gd name="connsiteX31" fmla="*/ 358141 w 12192000"/>
              <a:gd name="connsiteY31" fmla="*/ 77795 h 5450084"/>
              <a:gd name="connsiteX32" fmla="*/ 360137 w 12192000"/>
              <a:gd name="connsiteY32" fmla="*/ 77470 h 5450084"/>
              <a:gd name="connsiteX33" fmla="*/ 362531 w 12192000"/>
              <a:gd name="connsiteY33" fmla="*/ 76818 h 5450084"/>
              <a:gd name="connsiteX34" fmla="*/ 364528 w 12192000"/>
              <a:gd name="connsiteY34" fmla="*/ 75841 h 5450084"/>
              <a:gd name="connsiteX35" fmla="*/ 369318 w 12192000"/>
              <a:gd name="connsiteY35" fmla="*/ 73237 h 5450084"/>
              <a:gd name="connsiteX36" fmla="*/ 373308 w 12192000"/>
              <a:gd name="connsiteY36" fmla="*/ 69983 h 5450084"/>
              <a:gd name="connsiteX37" fmla="*/ 381691 w 12192000"/>
              <a:gd name="connsiteY37" fmla="*/ 62170 h 5450084"/>
              <a:gd name="connsiteX38" fmla="*/ 386082 w 12192000"/>
              <a:gd name="connsiteY38" fmla="*/ 58590 h 5450084"/>
              <a:gd name="connsiteX39" fmla="*/ 390474 w 12192000"/>
              <a:gd name="connsiteY39" fmla="*/ 55335 h 5450084"/>
              <a:gd name="connsiteX40" fmla="*/ 392869 w 12192000"/>
              <a:gd name="connsiteY40" fmla="*/ 54033 h 5450084"/>
              <a:gd name="connsiteX41" fmla="*/ 395264 w 12192000"/>
              <a:gd name="connsiteY41" fmla="*/ 52731 h 5450084"/>
              <a:gd name="connsiteX42" fmla="*/ 397658 w 12192000"/>
              <a:gd name="connsiteY42" fmla="*/ 51754 h 5450084"/>
              <a:gd name="connsiteX43" fmla="*/ 400852 w 12192000"/>
              <a:gd name="connsiteY43" fmla="*/ 51104 h 5450084"/>
              <a:gd name="connsiteX44" fmla="*/ 403646 w 12192000"/>
              <a:gd name="connsiteY44" fmla="*/ 50778 h 5450084"/>
              <a:gd name="connsiteX45" fmla="*/ 406440 w 12192000"/>
              <a:gd name="connsiteY45" fmla="*/ 50778 h 5450084"/>
              <a:gd name="connsiteX46" fmla="*/ 409635 w 12192000"/>
              <a:gd name="connsiteY46" fmla="*/ 51104 h 5450084"/>
              <a:gd name="connsiteX47" fmla="*/ 412827 w 12192000"/>
              <a:gd name="connsiteY47" fmla="*/ 51754 h 5450084"/>
              <a:gd name="connsiteX48" fmla="*/ 409635 w 12192000"/>
              <a:gd name="connsiteY48" fmla="*/ 56963 h 5450084"/>
              <a:gd name="connsiteX49" fmla="*/ 407637 w 12192000"/>
              <a:gd name="connsiteY49" fmla="*/ 62170 h 5450084"/>
              <a:gd name="connsiteX50" fmla="*/ 406440 w 12192000"/>
              <a:gd name="connsiteY50" fmla="*/ 66727 h 5450084"/>
              <a:gd name="connsiteX51" fmla="*/ 406041 w 12192000"/>
              <a:gd name="connsiteY51" fmla="*/ 71285 h 5450084"/>
              <a:gd name="connsiteX52" fmla="*/ 406440 w 12192000"/>
              <a:gd name="connsiteY52" fmla="*/ 75190 h 5450084"/>
              <a:gd name="connsiteX53" fmla="*/ 407637 w 12192000"/>
              <a:gd name="connsiteY53" fmla="*/ 79096 h 5450084"/>
              <a:gd name="connsiteX54" fmla="*/ 409235 w 12192000"/>
              <a:gd name="connsiteY54" fmla="*/ 82351 h 5450084"/>
              <a:gd name="connsiteX55" fmla="*/ 411630 w 12192000"/>
              <a:gd name="connsiteY55" fmla="*/ 85606 h 5450084"/>
              <a:gd name="connsiteX56" fmla="*/ 414424 w 12192000"/>
              <a:gd name="connsiteY56" fmla="*/ 88861 h 5450084"/>
              <a:gd name="connsiteX57" fmla="*/ 417617 w 12192000"/>
              <a:gd name="connsiteY57" fmla="*/ 91791 h 5450084"/>
              <a:gd name="connsiteX58" fmla="*/ 421210 w 12192000"/>
              <a:gd name="connsiteY58" fmla="*/ 94720 h 5450084"/>
              <a:gd name="connsiteX59" fmla="*/ 425201 w 12192000"/>
              <a:gd name="connsiteY59" fmla="*/ 97324 h 5450084"/>
              <a:gd name="connsiteX60" fmla="*/ 433983 w 12192000"/>
              <a:gd name="connsiteY60" fmla="*/ 102207 h 5450084"/>
              <a:gd name="connsiteX61" fmla="*/ 443164 w 12192000"/>
              <a:gd name="connsiteY61" fmla="*/ 107089 h 5450084"/>
              <a:gd name="connsiteX62" fmla="*/ 452745 w 12192000"/>
              <a:gd name="connsiteY62" fmla="*/ 111972 h 5450084"/>
              <a:gd name="connsiteX63" fmla="*/ 461526 w 12192000"/>
              <a:gd name="connsiteY63" fmla="*/ 116854 h 5450084"/>
              <a:gd name="connsiteX64" fmla="*/ 465917 w 12192000"/>
              <a:gd name="connsiteY64" fmla="*/ 119458 h 5450084"/>
              <a:gd name="connsiteX65" fmla="*/ 469909 w 12192000"/>
              <a:gd name="connsiteY65" fmla="*/ 122713 h 5450084"/>
              <a:gd name="connsiteX66" fmla="*/ 473502 w 12192000"/>
              <a:gd name="connsiteY66" fmla="*/ 125642 h 5450084"/>
              <a:gd name="connsiteX67" fmla="*/ 476695 w 12192000"/>
              <a:gd name="connsiteY67" fmla="*/ 128572 h 5450084"/>
              <a:gd name="connsiteX68" fmla="*/ 479089 w 12192000"/>
              <a:gd name="connsiteY68" fmla="*/ 132152 h 5450084"/>
              <a:gd name="connsiteX69" fmla="*/ 481485 w 12192000"/>
              <a:gd name="connsiteY69" fmla="*/ 135734 h 5450084"/>
              <a:gd name="connsiteX70" fmla="*/ 483081 w 12192000"/>
              <a:gd name="connsiteY70" fmla="*/ 139314 h 5450084"/>
              <a:gd name="connsiteX71" fmla="*/ 483879 w 12192000"/>
              <a:gd name="connsiteY71" fmla="*/ 143545 h 5450084"/>
              <a:gd name="connsiteX72" fmla="*/ 484279 w 12192000"/>
              <a:gd name="connsiteY72" fmla="*/ 148102 h 5450084"/>
              <a:gd name="connsiteX73" fmla="*/ 483879 w 12192000"/>
              <a:gd name="connsiteY73" fmla="*/ 152984 h 5450084"/>
              <a:gd name="connsiteX74" fmla="*/ 482682 w 12192000"/>
              <a:gd name="connsiteY74" fmla="*/ 158193 h 5450084"/>
              <a:gd name="connsiteX75" fmla="*/ 480287 w 12192000"/>
              <a:gd name="connsiteY75" fmla="*/ 163401 h 5450084"/>
              <a:gd name="connsiteX76" fmla="*/ 485476 w 12192000"/>
              <a:gd name="connsiteY76" fmla="*/ 183906 h 5450084"/>
              <a:gd name="connsiteX77" fmla="*/ 489469 w 12192000"/>
              <a:gd name="connsiteY77" fmla="*/ 204088 h 5450084"/>
              <a:gd name="connsiteX78" fmla="*/ 493460 w 12192000"/>
              <a:gd name="connsiteY78" fmla="*/ 223943 h 5450084"/>
              <a:gd name="connsiteX79" fmla="*/ 496653 w 12192000"/>
              <a:gd name="connsiteY79" fmla="*/ 244450 h 5450084"/>
              <a:gd name="connsiteX80" fmla="*/ 499048 w 12192000"/>
              <a:gd name="connsiteY80" fmla="*/ 264630 h 5450084"/>
              <a:gd name="connsiteX81" fmla="*/ 499847 w 12192000"/>
              <a:gd name="connsiteY81" fmla="*/ 274721 h 5450084"/>
              <a:gd name="connsiteX82" fmla="*/ 500246 w 12192000"/>
              <a:gd name="connsiteY82" fmla="*/ 285136 h 5450084"/>
              <a:gd name="connsiteX83" fmla="*/ 500645 w 12192000"/>
              <a:gd name="connsiteY83" fmla="*/ 295228 h 5450084"/>
              <a:gd name="connsiteX84" fmla="*/ 500645 w 12192000"/>
              <a:gd name="connsiteY84" fmla="*/ 305643 h 5450084"/>
              <a:gd name="connsiteX85" fmla="*/ 500246 w 12192000"/>
              <a:gd name="connsiteY85" fmla="*/ 316058 h 5450084"/>
              <a:gd name="connsiteX86" fmla="*/ 499847 w 12192000"/>
              <a:gd name="connsiteY86" fmla="*/ 326150 h 5450084"/>
              <a:gd name="connsiteX87" fmla="*/ 503039 w 12192000"/>
              <a:gd name="connsiteY87" fmla="*/ 347307 h 5450084"/>
              <a:gd name="connsiteX88" fmla="*/ 505834 w 12192000"/>
              <a:gd name="connsiteY88" fmla="*/ 368465 h 5450084"/>
              <a:gd name="connsiteX89" fmla="*/ 508230 w 12192000"/>
              <a:gd name="connsiteY89" fmla="*/ 389296 h 5450084"/>
              <a:gd name="connsiteX90" fmla="*/ 509826 w 12192000"/>
              <a:gd name="connsiteY90" fmla="*/ 410453 h 5450084"/>
              <a:gd name="connsiteX91" fmla="*/ 511423 w 12192000"/>
              <a:gd name="connsiteY91" fmla="*/ 431610 h 5450084"/>
              <a:gd name="connsiteX92" fmla="*/ 512620 w 12192000"/>
              <a:gd name="connsiteY92" fmla="*/ 452768 h 5450084"/>
              <a:gd name="connsiteX93" fmla="*/ 513019 w 12192000"/>
              <a:gd name="connsiteY93" fmla="*/ 473925 h 5450084"/>
              <a:gd name="connsiteX94" fmla="*/ 513817 w 12192000"/>
              <a:gd name="connsiteY94" fmla="*/ 494757 h 5450084"/>
              <a:gd name="connsiteX95" fmla="*/ 514616 w 12192000"/>
              <a:gd name="connsiteY95" fmla="*/ 537072 h 5450084"/>
              <a:gd name="connsiteX96" fmla="*/ 515016 w 12192000"/>
              <a:gd name="connsiteY96" fmla="*/ 579712 h 5450084"/>
              <a:gd name="connsiteX97" fmla="*/ 515814 w 12192000"/>
              <a:gd name="connsiteY97" fmla="*/ 621701 h 5450084"/>
              <a:gd name="connsiteX98" fmla="*/ 516612 w 12192000"/>
              <a:gd name="connsiteY98" fmla="*/ 642859 h 5450084"/>
              <a:gd name="connsiteX99" fmla="*/ 517809 w 12192000"/>
              <a:gd name="connsiteY99" fmla="*/ 664342 h 5450084"/>
              <a:gd name="connsiteX100" fmla="*/ 534575 w 12192000"/>
              <a:gd name="connsiteY100" fmla="*/ 1097253 h 5450084"/>
              <a:gd name="connsiteX101" fmla="*/ 552538 w 12192000"/>
              <a:gd name="connsiteY101" fmla="*/ 1097579 h 5450084"/>
              <a:gd name="connsiteX102" fmla="*/ 560521 w 12192000"/>
              <a:gd name="connsiteY102" fmla="*/ 1068936 h 5450084"/>
              <a:gd name="connsiteX103" fmla="*/ 568505 w 12192000"/>
              <a:gd name="connsiteY103" fmla="*/ 1039967 h 5450084"/>
              <a:gd name="connsiteX104" fmla="*/ 575689 w 12192000"/>
              <a:gd name="connsiteY104" fmla="*/ 1011322 h 5450084"/>
              <a:gd name="connsiteX105" fmla="*/ 582874 w 12192000"/>
              <a:gd name="connsiteY105" fmla="*/ 982354 h 5450084"/>
              <a:gd name="connsiteX106" fmla="*/ 611215 w 12192000"/>
              <a:gd name="connsiteY106" fmla="*/ 866802 h 5450084"/>
              <a:gd name="connsiteX107" fmla="*/ 618400 w 12192000"/>
              <a:gd name="connsiteY107" fmla="*/ 837833 h 5450084"/>
              <a:gd name="connsiteX108" fmla="*/ 625586 w 12192000"/>
              <a:gd name="connsiteY108" fmla="*/ 809188 h 5450084"/>
              <a:gd name="connsiteX109" fmla="*/ 633968 w 12192000"/>
              <a:gd name="connsiteY109" fmla="*/ 780219 h 5450084"/>
              <a:gd name="connsiteX110" fmla="*/ 641952 w 12192000"/>
              <a:gd name="connsiteY110" fmla="*/ 751576 h 5450084"/>
              <a:gd name="connsiteX111" fmla="*/ 650335 w 12192000"/>
              <a:gd name="connsiteY111" fmla="*/ 723257 h 5450084"/>
              <a:gd name="connsiteX112" fmla="*/ 659914 w 12192000"/>
              <a:gd name="connsiteY112" fmla="*/ 694613 h 5450084"/>
              <a:gd name="connsiteX113" fmla="*/ 669894 w 12192000"/>
              <a:gd name="connsiteY113" fmla="*/ 666295 h 5450084"/>
              <a:gd name="connsiteX114" fmla="*/ 680273 w 12192000"/>
              <a:gd name="connsiteY114" fmla="*/ 637977 h 5450084"/>
              <a:gd name="connsiteX115" fmla="*/ 679075 w 12192000"/>
              <a:gd name="connsiteY115" fmla="*/ 625933 h 5450084"/>
              <a:gd name="connsiteX116" fmla="*/ 678676 w 12192000"/>
              <a:gd name="connsiteY116" fmla="*/ 614541 h 5450084"/>
              <a:gd name="connsiteX117" fmla="*/ 679075 w 12192000"/>
              <a:gd name="connsiteY117" fmla="*/ 602497 h 5450084"/>
              <a:gd name="connsiteX118" fmla="*/ 680672 w 12192000"/>
              <a:gd name="connsiteY118" fmla="*/ 591105 h 5450084"/>
              <a:gd name="connsiteX119" fmla="*/ 682667 w 12192000"/>
              <a:gd name="connsiteY119" fmla="*/ 579712 h 5450084"/>
              <a:gd name="connsiteX120" fmla="*/ 685462 w 12192000"/>
              <a:gd name="connsiteY120" fmla="*/ 567994 h 5450084"/>
              <a:gd name="connsiteX121" fmla="*/ 689453 w 12192000"/>
              <a:gd name="connsiteY121" fmla="*/ 556602 h 5450084"/>
              <a:gd name="connsiteX122" fmla="*/ 695042 w 12192000"/>
              <a:gd name="connsiteY122" fmla="*/ 545209 h 5450084"/>
              <a:gd name="connsiteX123" fmla="*/ 694642 w 12192000"/>
              <a:gd name="connsiteY123" fmla="*/ 540978 h 5450084"/>
              <a:gd name="connsiteX124" fmla="*/ 694642 w 12192000"/>
              <a:gd name="connsiteY124" fmla="*/ 536746 h 5450084"/>
              <a:gd name="connsiteX125" fmla="*/ 695042 w 12192000"/>
              <a:gd name="connsiteY125" fmla="*/ 532840 h 5450084"/>
              <a:gd name="connsiteX126" fmla="*/ 695441 w 12192000"/>
              <a:gd name="connsiteY126" fmla="*/ 528609 h 5450084"/>
              <a:gd name="connsiteX127" fmla="*/ 696638 w 12192000"/>
              <a:gd name="connsiteY127" fmla="*/ 524703 h 5450084"/>
              <a:gd name="connsiteX128" fmla="*/ 697835 w 12192000"/>
              <a:gd name="connsiteY128" fmla="*/ 520797 h 5450084"/>
              <a:gd name="connsiteX129" fmla="*/ 699432 w 12192000"/>
              <a:gd name="connsiteY129" fmla="*/ 516891 h 5450084"/>
              <a:gd name="connsiteX130" fmla="*/ 701029 w 12192000"/>
              <a:gd name="connsiteY130" fmla="*/ 513311 h 5450084"/>
              <a:gd name="connsiteX131" fmla="*/ 705021 w 12192000"/>
              <a:gd name="connsiteY131" fmla="*/ 506149 h 5450084"/>
              <a:gd name="connsiteX132" fmla="*/ 709811 w 12192000"/>
              <a:gd name="connsiteY132" fmla="*/ 499314 h 5450084"/>
              <a:gd name="connsiteX133" fmla="*/ 715000 w 12192000"/>
              <a:gd name="connsiteY133" fmla="*/ 492153 h 5450084"/>
              <a:gd name="connsiteX134" fmla="*/ 720189 w 12192000"/>
              <a:gd name="connsiteY134" fmla="*/ 485318 h 5450084"/>
              <a:gd name="connsiteX135" fmla="*/ 726177 w 12192000"/>
              <a:gd name="connsiteY135" fmla="*/ 478482 h 5450084"/>
              <a:gd name="connsiteX136" fmla="*/ 731366 w 12192000"/>
              <a:gd name="connsiteY136" fmla="*/ 471321 h 5450084"/>
              <a:gd name="connsiteX137" fmla="*/ 736157 w 12192000"/>
              <a:gd name="connsiteY137" fmla="*/ 464161 h 5450084"/>
              <a:gd name="connsiteX138" fmla="*/ 740548 w 12192000"/>
              <a:gd name="connsiteY138" fmla="*/ 456674 h 5450084"/>
              <a:gd name="connsiteX139" fmla="*/ 743741 w 12192000"/>
              <a:gd name="connsiteY139" fmla="*/ 449188 h 5450084"/>
              <a:gd name="connsiteX140" fmla="*/ 745338 w 12192000"/>
              <a:gd name="connsiteY140" fmla="*/ 445282 h 5450084"/>
              <a:gd name="connsiteX141" fmla="*/ 746535 w 12192000"/>
              <a:gd name="connsiteY141" fmla="*/ 441050 h 5450084"/>
              <a:gd name="connsiteX142" fmla="*/ 747334 w 12192000"/>
              <a:gd name="connsiteY142" fmla="*/ 436819 h 5450084"/>
              <a:gd name="connsiteX143" fmla="*/ 748132 w 12192000"/>
              <a:gd name="connsiteY143" fmla="*/ 432913 h 5450084"/>
              <a:gd name="connsiteX144" fmla="*/ 748132 w 12192000"/>
              <a:gd name="connsiteY144" fmla="*/ 428356 h 5450084"/>
              <a:gd name="connsiteX145" fmla="*/ 748132 w 12192000"/>
              <a:gd name="connsiteY145" fmla="*/ 424124 h 5450084"/>
              <a:gd name="connsiteX146" fmla="*/ 748132 w 12192000"/>
              <a:gd name="connsiteY146" fmla="*/ 420218 h 5450084"/>
              <a:gd name="connsiteX147" fmla="*/ 748930 w 12192000"/>
              <a:gd name="connsiteY147" fmla="*/ 416963 h 5450084"/>
              <a:gd name="connsiteX148" fmla="*/ 750526 w 12192000"/>
              <a:gd name="connsiteY148" fmla="*/ 414033 h 5450084"/>
              <a:gd name="connsiteX149" fmla="*/ 752522 w 12192000"/>
              <a:gd name="connsiteY149" fmla="*/ 412081 h 5450084"/>
              <a:gd name="connsiteX150" fmla="*/ 755317 w 12192000"/>
              <a:gd name="connsiteY150" fmla="*/ 410453 h 5450084"/>
              <a:gd name="connsiteX151" fmla="*/ 758510 w 12192000"/>
              <a:gd name="connsiteY151" fmla="*/ 409802 h 5450084"/>
              <a:gd name="connsiteX152" fmla="*/ 761703 w 12192000"/>
              <a:gd name="connsiteY152" fmla="*/ 409151 h 5450084"/>
              <a:gd name="connsiteX153" fmla="*/ 765695 w 12192000"/>
              <a:gd name="connsiteY153" fmla="*/ 408826 h 5450084"/>
              <a:gd name="connsiteX154" fmla="*/ 769687 w 12192000"/>
              <a:gd name="connsiteY154" fmla="*/ 409151 h 5450084"/>
              <a:gd name="connsiteX155" fmla="*/ 773679 w 12192000"/>
              <a:gd name="connsiteY155" fmla="*/ 409151 h 5450084"/>
              <a:gd name="connsiteX156" fmla="*/ 782062 w 12192000"/>
              <a:gd name="connsiteY156" fmla="*/ 410128 h 5450084"/>
              <a:gd name="connsiteX157" fmla="*/ 790843 w 12192000"/>
              <a:gd name="connsiteY157" fmla="*/ 411104 h 5450084"/>
              <a:gd name="connsiteX158" fmla="*/ 798427 w 12192000"/>
              <a:gd name="connsiteY158" fmla="*/ 411756 h 5450084"/>
              <a:gd name="connsiteX159" fmla="*/ 849122 w 12192000"/>
              <a:gd name="connsiteY159" fmla="*/ 412081 h 5450084"/>
              <a:gd name="connsiteX160" fmla="*/ 900216 w 12192000"/>
              <a:gd name="connsiteY160" fmla="*/ 412406 h 5450084"/>
              <a:gd name="connsiteX161" fmla="*/ 1002404 w 12192000"/>
              <a:gd name="connsiteY161" fmla="*/ 412732 h 5450084"/>
              <a:gd name="connsiteX162" fmla="*/ 1000009 w 12192000"/>
              <a:gd name="connsiteY162" fmla="*/ 403618 h 5450084"/>
              <a:gd name="connsiteX163" fmla="*/ 999610 w 12192000"/>
              <a:gd name="connsiteY163" fmla="*/ 399712 h 5450084"/>
              <a:gd name="connsiteX164" fmla="*/ 999211 w 12192000"/>
              <a:gd name="connsiteY164" fmla="*/ 396132 h 5450084"/>
              <a:gd name="connsiteX165" fmla="*/ 999211 w 12192000"/>
              <a:gd name="connsiteY165" fmla="*/ 393202 h 5450084"/>
              <a:gd name="connsiteX166" fmla="*/ 999211 w 12192000"/>
              <a:gd name="connsiteY166" fmla="*/ 390273 h 5450084"/>
              <a:gd name="connsiteX167" fmla="*/ 1000009 w 12192000"/>
              <a:gd name="connsiteY167" fmla="*/ 387668 h 5450084"/>
              <a:gd name="connsiteX168" fmla="*/ 1000807 w 12192000"/>
              <a:gd name="connsiteY168" fmla="*/ 385390 h 5450084"/>
              <a:gd name="connsiteX169" fmla="*/ 1001605 w 12192000"/>
              <a:gd name="connsiteY169" fmla="*/ 383763 h 5450084"/>
              <a:gd name="connsiteX170" fmla="*/ 1003203 w 12192000"/>
              <a:gd name="connsiteY170" fmla="*/ 382135 h 5450084"/>
              <a:gd name="connsiteX171" fmla="*/ 1004400 w 12192000"/>
              <a:gd name="connsiteY171" fmla="*/ 380833 h 5450084"/>
              <a:gd name="connsiteX172" fmla="*/ 1005996 w 12192000"/>
              <a:gd name="connsiteY172" fmla="*/ 379856 h 5450084"/>
              <a:gd name="connsiteX173" fmla="*/ 1007992 w 12192000"/>
              <a:gd name="connsiteY173" fmla="*/ 379205 h 5450084"/>
              <a:gd name="connsiteX174" fmla="*/ 1009989 w 12192000"/>
              <a:gd name="connsiteY174" fmla="*/ 378554 h 5450084"/>
              <a:gd name="connsiteX175" fmla="*/ 1011985 w 12192000"/>
              <a:gd name="connsiteY175" fmla="*/ 378229 h 5450084"/>
              <a:gd name="connsiteX176" fmla="*/ 1014380 w 12192000"/>
              <a:gd name="connsiteY176" fmla="*/ 377904 h 5450084"/>
              <a:gd name="connsiteX177" fmla="*/ 1019568 w 12192000"/>
              <a:gd name="connsiteY177" fmla="*/ 377904 h 5450084"/>
              <a:gd name="connsiteX178" fmla="*/ 1025156 w 12192000"/>
              <a:gd name="connsiteY178" fmla="*/ 378554 h 5450084"/>
              <a:gd name="connsiteX179" fmla="*/ 1030746 w 12192000"/>
              <a:gd name="connsiteY179" fmla="*/ 379531 h 5450084"/>
              <a:gd name="connsiteX180" fmla="*/ 1036334 w 12192000"/>
              <a:gd name="connsiteY180" fmla="*/ 380508 h 5450084"/>
              <a:gd name="connsiteX181" fmla="*/ 1047910 w 12192000"/>
              <a:gd name="connsiteY181" fmla="*/ 382461 h 5450084"/>
              <a:gd name="connsiteX182" fmla="*/ 1053498 w 12192000"/>
              <a:gd name="connsiteY182" fmla="*/ 383111 h 5450084"/>
              <a:gd name="connsiteX183" fmla="*/ 1058687 w 12192000"/>
              <a:gd name="connsiteY183" fmla="*/ 383437 h 5450084"/>
              <a:gd name="connsiteX184" fmla="*/ 1072659 w 12192000"/>
              <a:gd name="connsiteY184" fmla="*/ 382786 h 5450084"/>
              <a:gd name="connsiteX185" fmla="*/ 1087029 w 12192000"/>
              <a:gd name="connsiteY185" fmla="*/ 381484 h 5450084"/>
              <a:gd name="connsiteX186" fmla="*/ 1101399 w 12192000"/>
              <a:gd name="connsiteY186" fmla="*/ 379531 h 5450084"/>
              <a:gd name="connsiteX187" fmla="*/ 1115370 w 12192000"/>
              <a:gd name="connsiteY187" fmla="*/ 377252 h 5450084"/>
              <a:gd name="connsiteX188" fmla="*/ 1144109 w 12192000"/>
              <a:gd name="connsiteY188" fmla="*/ 373021 h 5450084"/>
              <a:gd name="connsiteX189" fmla="*/ 1158480 w 12192000"/>
              <a:gd name="connsiteY189" fmla="*/ 371394 h 5450084"/>
              <a:gd name="connsiteX190" fmla="*/ 1172851 w 12192000"/>
              <a:gd name="connsiteY190" fmla="*/ 370091 h 5450084"/>
              <a:gd name="connsiteX191" fmla="*/ 1179636 w 12192000"/>
              <a:gd name="connsiteY191" fmla="*/ 369766 h 5450084"/>
              <a:gd name="connsiteX192" fmla="*/ 1187221 w 12192000"/>
              <a:gd name="connsiteY192" fmla="*/ 369441 h 5450084"/>
              <a:gd name="connsiteX193" fmla="*/ 1194006 w 12192000"/>
              <a:gd name="connsiteY193" fmla="*/ 369441 h 5450084"/>
              <a:gd name="connsiteX194" fmla="*/ 1200793 w 12192000"/>
              <a:gd name="connsiteY194" fmla="*/ 369766 h 5450084"/>
              <a:gd name="connsiteX195" fmla="*/ 1207978 w 12192000"/>
              <a:gd name="connsiteY195" fmla="*/ 370417 h 5450084"/>
              <a:gd name="connsiteX196" fmla="*/ 1215163 w 12192000"/>
              <a:gd name="connsiteY196" fmla="*/ 371068 h 5450084"/>
              <a:gd name="connsiteX197" fmla="*/ 1221949 w 12192000"/>
              <a:gd name="connsiteY197" fmla="*/ 372370 h 5450084"/>
              <a:gd name="connsiteX198" fmla="*/ 1228735 w 12192000"/>
              <a:gd name="connsiteY198" fmla="*/ 373671 h 5450084"/>
              <a:gd name="connsiteX199" fmla="*/ 1235520 w 12192000"/>
              <a:gd name="connsiteY199" fmla="*/ 375625 h 5450084"/>
              <a:gd name="connsiteX200" fmla="*/ 1242307 w 12192000"/>
              <a:gd name="connsiteY200" fmla="*/ 377578 h 5450084"/>
              <a:gd name="connsiteX201" fmla="*/ 1249092 w 12192000"/>
              <a:gd name="connsiteY201" fmla="*/ 380181 h 5450084"/>
              <a:gd name="connsiteX202" fmla="*/ 1255878 w 12192000"/>
              <a:gd name="connsiteY202" fmla="*/ 383111 h 5450084"/>
              <a:gd name="connsiteX203" fmla="*/ 1262665 w 12192000"/>
              <a:gd name="connsiteY203" fmla="*/ 386692 h 5450084"/>
              <a:gd name="connsiteX204" fmla="*/ 1269051 w 12192000"/>
              <a:gd name="connsiteY204" fmla="*/ 390924 h 5450084"/>
              <a:gd name="connsiteX205" fmla="*/ 1275437 w 12192000"/>
              <a:gd name="connsiteY205" fmla="*/ 395154 h 5450084"/>
              <a:gd name="connsiteX206" fmla="*/ 1282224 w 12192000"/>
              <a:gd name="connsiteY206" fmla="*/ 400037 h 5450084"/>
              <a:gd name="connsiteX207" fmla="*/ 1310964 w 12192000"/>
              <a:gd name="connsiteY207" fmla="*/ 418916 h 5450084"/>
              <a:gd name="connsiteX208" fmla="*/ 1318948 w 12192000"/>
              <a:gd name="connsiteY208" fmla="*/ 415986 h 5450084"/>
              <a:gd name="connsiteX209" fmla="*/ 1326931 w 12192000"/>
              <a:gd name="connsiteY209" fmla="*/ 413708 h 5450084"/>
              <a:gd name="connsiteX210" fmla="*/ 1334116 w 12192000"/>
              <a:gd name="connsiteY210" fmla="*/ 412081 h 5450084"/>
              <a:gd name="connsiteX211" fmla="*/ 1341701 w 12192000"/>
              <a:gd name="connsiteY211" fmla="*/ 410779 h 5450084"/>
              <a:gd name="connsiteX212" fmla="*/ 1349285 w 12192000"/>
              <a:gd name="connsiteY212" fmla="*/ 410128 h 5450084"/>
              <a:gd name="connsiteX213" fmla="*/ 1356070 w 12192000"/>
              <a:gd name="connsiteY213" fmla="*/ 409476 h 5450084"/>
              <a:gd name="connsiteX214" fmla="*/ 1362856 w 12192000"/>
              <a:gd name="connsiteY214" fmla="*/ 409476 h 5450084"/>
              <a:gd name="connsiteX215" fmla="*/ 1369642 w 12192000"/>
              <a:gd name="connsiteY215" fmla="*/ 409802 h 5450084"/>
              <a:gd name="connsiteX216" fmla="*/ 1376030 w 12192000"/>
              <a:gd name="connsiteY216" fmla="*/ 410453 h 5450084"/>
              <a:gd name="connsiteX217" fmla="*/ 1382815 w 12192000"/>
              <a:gd name="connsiteY217" fmla="*/ 411430 h 5450084"/>
              <a:gd name="connsiteX218" fmla="*/ 1388802 w 12192000"/>
              <a:gd name="connsiteY218" fmla="*/ 412732 h 5450084"/>
              <a:gd name="connsiteX219" fmla="*/ 1394790 w 12192000"/>
              <a:gd name="connsiteY219" fmla="*/ 414685 h 5450084"/>
              <a:gd name="connsiteX220" fmla="*/ 1400378 w 12192000"/>
              <a:gd name="connsiteY220" fmla="*/ 417289 h 5450084"/>
              <a:gd name="connsiteX221" fmla="*/ 1405568 w 12192000"/>
              <a:gd name="connsiteY221" fmla="*/ 419893 h 5450084"/>
              <a:gd name="connsiteX222" fmla="*/ 1411156 w 12192000"/>
              <a:gd name="connsiteY222" fmla="*/ 422496 h 5450084"/>
              <a:gd name="connsiteX223" fmla="*/ 1416346 w 12192000"/>
              <a:gd name="connsiteY223" fmla="*/ 425752 h 5450084"/>
              <a:gd name="connsiteX224" fmla="*/ 1420737 w 12192000"/>
              <a:gd name="connsiteY224" fmla="*/ 429332 h 5450084"/>
              <a:gd name="connsiteX225" fmla="*/ 1425127 w 12192000"/>
              <a:gd name="connsiteY225" fmla="*/ 433239 h 5450084"/>
              <a:gd name="connsiteX226" fmla="*/ 1429518 w 12192000"/>
              <a:gd name="connsiteY226" fmla="*/ 437469 h 5450084"/>
              <a:gd name="connsiteX227" fmla="*/ 1433110 w 12192000"/>
              <a:gd name="connsiteY227" fmla="*/ 442352 h 5450084"/>
              <a:gd name="connsiteX228" fmla="*/ 1436704 w 12192000"/>
              <a:gd name="connsiteY228" fmla="*/ 447560 h 5450084"/>
              <a:gd name="connsiteX229" fmla="*/ 1440296 w 12192000"/>
              <a:gd name="connsiteY229" fmla="*/ 452768 h 5450084"/>
              <a:gd name="connsiteX230" fmla="*/ 1443489 w 12192000"/>
              <a:gd name="connsiteY230" fmla="*/ 458301 h 5450084"/>
              <a:gd name="connsiteX231" fmla="*/ 1446284 w 12192000"/>
              <a:gd name="connsiteY231" fmla="*/ 464161 h 5450084"/>
              <a:gd name="connsiteX232" fmla="*/ 1448678 w 12192000"/>
              <a:gd name="connsiteY232" fmla="*/ 470671 h 5450084"/>
              <a:gd name="connsiteX233" fmla="*/ 1450674 w 12192000"/>
              <a:gd name="connsiteY233" fmla="*/ 477181 h 5450084"/>
              <a:gd name="connsiteX234" fmla="*/ 1452669 w 12192000"/>
              <a:gd name="connsiteY234" fmla="*/ 483690 h 5450084"/>
              <a:gd name="connsiteX235" fmla="*/ 1454267 w 12192000"/>
              <a:gd name="connsiteY235" fmla="*/ 490851 h 5450084"/>
              <a:gd name="connsiteX236" fmla="*/ 1455066 w 12192000"/>
              <a:gd name="connsiteY236" fmla="*/ 498338 h 5450084"/>
              <a:gd name="connsiteX237" fmla="*/ 1455864 w 12192000"/>
              <a:gd name="connsiteY237" fmla="*/ 506149 h 5450084"/>
              <a:gd name="connsiteX238" fmla="*/ 1456263 w 12192000"/>
              <a:gd name="connsiteY238" fmla="*/ 513962 h 5450084"/>
              <a:gd name="connsiteX239" fmla="*/ 1456263 w 12192000"/>
              <a:gd name="connsiteY239" fmla="*/ 522099 h 5450084"/>
              <a:gd name="connsiteX240" fmla="*/ 1458658 w 12192000"/>
              <a:gd name="connsiteY240" fmla="*/ 529260 h 5450084"/>
              <a:gd name="connsiteX241" fmla="*/ 1461053 w 12192000"/>
              <a:gd name="connsiteY241" fmla="*/ 536095 h 5450084"/>
              <a:gd name="connsiteX242" fmla="*/ 1462649 w 12192000"/>
              <a:gd name="connsiteY242" fmla="*/ 543257 h 5450084"/>
              <a:gd name="connsiteX243" fmla="*/ 1463847 w 12192000"/>
              <a:gd name="connsiteY243" fmla="*/ 550092 h 5450084"/>
              <a:gd name="connsiteX244" fmla="*/ 1464246 w 12192000"/>
              <a:gd name="connsiteY244" fmla="*/ 557578 h 5450084"/>
              <a:gd name="connsiteX245" fmla="*/ 1463847 w 12192000"/>
              <a:gd name="connsiteY245" fmla="*/ 564414 h 5450084"/>
              <a:gd name="connsiteX246" fmla="*/ 1463448 w 12192000"/>
              <a:gd name="connsiteY246" fmla="*/ 567994 h 5450084"/>
              <a:gd name="connsiteX247" fmla="*/ 1462649 w 12192000"/>
              <a:gd name="connsiteY247" fmla="*/ 571575 h 5450084"/>
              <a:gd name="connsiteX248" fmla="*/ 1461452 w 12192000"/>
              <a:gd name="connsiteY248" fmla="*/ 575155 h 5450084"/>
              <a:gd name="connsiteX249" fmla="*/ 1460254 w 12192000"/>
              <a:gd name="connsiteY249" fmla="*/ 579061 h 5450084"/>
              <a:gd name="connsiteX250" fmla="*/ 1463448 w 12192000"/>
              <a:gd name="connsiteY250" fmla="*/ 586223 h 5450084"/>
              <a:gd name="connsiteX251" fmla="*/ 1466242 w 12192000"/>
              <a:gd name="connsiteY251" fmla="*/ 593383 h 5450084"/>
              <a:gd name="connsiteX252" fmla="*/ 1467838 w 12192000"/>
              <a:gd name="connsiteY252" fmla="*/ 600869 h 5450084"/>
              <a:gd name="connsiteX253" fmla="*/ 1468637 w 12192000"/>
              <a:gd name="connsiteY253" fmla="*/ 604450 h 5450084"/>
              <a:gd name="connsiteX254" fmla="*/ 1469036 w 12192000"/>
              <a:gd name="connsiteY254" fmla="*/ 608356 h 5450084"/>
              <a:gd name="connsiteX255" fmla="*/ 1469435 w 12192000"/>
              <a:gd name="connsiteY255" fmla="*/ 611936 h 5450084"/>
              <a:gd name="connsiteX256" fmla="*/ 1469036 w 12192000"/>
              <a:gd name="connsiteY256" fmla="*/ 615842 h 5450084"/>
              <a:gd name="connsiteX257" fmla="*/ 1468637 w 12192000"/>
              <a:gd name="connsiteY257" fmla="*/ 619423 h 5450084"/>
              <a:gd name="connsiteX258" fmla="*/ 1468237 w 12192000"/>
              <a:gd name="connsiteY258" fmla="*/ 623004 h 5450084"/>
              <a:gd name="connsiteX259" fmla="*/ 1467040 w 12192000"/>
              <a:gd name="connsiteY259" fmla="*/ 626584 h 5450084"/>
              <a:gd name="connsiteX260" fmla="*/ 1465444 w 12192000"/>
              <a:gd name="connsiteY260" fmla="*/ 630490 h 5450084"/>
              <a:gd name="connsiteX261" fmla="*/ 1463448 w 12192000"/>
              <a:gd name="connsiteY261" fmla="*/ 634396 h 5450084"/>
              <a:gd name="connsiteX262" fmla="*/ 1461053 w 12192000"/>
              <a:gd name="connsiteY262" fmla="*/ 637977 h 5450084"/>
              <a:gd name="connsiteX263" fmla="*/ 1479814 w 12192000"/>
              <a:gd name="connsiteY263" fmla="*/ 726511 h 5450084"/>
              <a:gd name="connsiteX264" fmla="*/ 1488595 w 12192000"/>
              <a:gd name="connsiteY264" fmla="*/ 726511 h 5450084"/>
              <a:gd name="connsiteX265" fmla="*/ 1497777 w 12192000"/>
              <a:gd name="connsiteY265" fmla="*/ 727163 h 5450084"/>
              <a:gd name="connsiteX266" fmla="*/ 1570027 w 12192000"/>
              <a:gd name="connsiteY266" fmla="*/ 489875 h 5450084"/>
              <a:gd name="connsiteX267" fmla="*/ 1576812 w 12192000"/>
              <a:gd name="connsiteY267" fmla="*/ 470671 h 5450084"/>
              <a:gd name="connsiteX268" fmla="*/ 1582800 w 12192000"/>
              <a:gd name="connsiteY268" fmla="*/ 450815 h 5450084"/>
              <a:gd name="connsiteX269" fmla="*/ 1594376 w 12192000"/>
              <a:gd name="connsiteY269" fmla="*/ 411430 h 5450084"/>
              <a:gd name="connsiteX270" fmla="*/ 1605554 w 12192000"/>
              <a:gd name="connsiteY270" fmla="*/ 372370 h 5450084"/>
              <a:gd name="connsiteX271" fmla="*/ 1617927 w 12192000"/>
              <a:gd name="connsiteY271" fmla="*/ 332985 h 5450084"/>
              <a:gd name="connsiteX272" fmla="*/ 1623915 w 12192000"/>
              <a:gd name="connsiteY272" fmla="*/ 313780 h 5450084"/>
              <a:gd name="connsiteX273" fmla="*/ 1630701 w 12192000"/>
              <a:gd name="connsiteY273" fmla="*/ 294250 h 5450084"/>
              <a:gd name="connsiteX274" fmla="*/ 1637885 w 12192000"/>
              <a:gd name="connsiteY274" fmla="*/ 274721 h 5450084"/>
              <a:gd name="connsiteX275" fmla="*/ 1645870 w 12192000"/>
              <a:gd name="connsiteY275" fmla="*/ 255842 h 5450084"/>
              <a:gd name="connsiteX276" fmla="*/ 1653853 w 12192000"/>
              <a:gd name="connsiteY276" fmla="*/ 236637 h 5450084"/>
              <a:gd name="connsiteX277" fmla="*/ 1663033 w 12192000"/>
              <a:gd name="connsiteY277" fmla="*/ 217758 h 5450084"/>
              <a:gd name="connsiteX278" fmla="*/ 1673013 w 12192000"/>
              <a:gd name="connsiteY278" fmla="*/ 198880 h 5450084"/>
              <a:gd name="connsiteX279" fmla="*/ 1683392 w 12192000"/>
              <a:gd name="connsiteY279" fmla="*/ 180652 h 5450084"/>
              <a:gd name="connsiteX280" fmla="*/ 1685787 w 12192000"/>
              <a:gd name="connsiteY280" fmla="*/ 171538 h 5450084"/>
              <a:gd name="connsiteX281" fmla="*/ 1688581 w 12192000"/>
              <a:gd name="connsiteY281" fmla="*/ 163075 h 5450084"/>
              <a:gd name="connsiteX282" fmla="*/ 1691774 w 12192000"/>
              <a:gd name="connsiteY282" fmla="*/ 155263 h 5450084"/>
              <a:gd name="connsiteX283" fmla="*/ 1695367 w 12192000"/>
              <a:gd name="connsiteY283" fmla="*/ 147450 h 5450084"/>
              <a:gd name="connsiteX284" fmla="*/ 1699358 w 12192000"/>
              <a:gd name="connsiteY284" fmla="*/ 140941 h 5450084"/>
              <a:gd name="connsiteX285" fmla="*/ 1703750 w 12192000"/>
              <a:gd name="connsiteY285" fmla="*/ 134757 h 5450084"/>
              <a:gd name="connsiteX286" fmla="*/ 1706943 w 12192000"/>
              <a:gd name="connsiteY286" fmla="*/ 132152 h 5450084"/>
              <a:gd name="connsiteX287" fmla="*/ 1709738 w 12192000"/>
              <a:gd name="connsiteY287" fmla="*/ 129549 h 5450084"/>
              <a:gd name="connsiteX288" fmla="*/ 1712531 w 12192000"/>
              <a:gd name="connsiteY288" fmla="*/ 126945 h 5450084"/>
              <a:gd name="connsiteX289" fmla="*/ 1715325 w 12192000"/>
              <a:gd name="connsiteY289" fmla="*/ 124666 h 5450084"/>
              <a:gd name="connsiteX290" fmla="*/ 1718518 w 12192000"/>
              <a:gd name="connsiteY290" fmla="*/ 122713 h 5450084"/>
              <a:gd name="connsiteX291" fmla="*/ 1722111 w 12192000"/>
              <a:gd name="connsiteY291" fmla="*/ 120761 h 5450084"/>
              <a:gd name="connsiteX292" fmla="*/ 1725305 w 12192000"/>
              <a:gd name="connsiteY292" fmla="*/ 119132 h 5450084"/>
              <a:gd name="connsiteX293" fmla="*/ 1729297 w 12192000"/>
              <a:gd name="connsiteY293" fmla="*/ 117505 h 5450084"/>
              <a:gd name="connsiteX294" fmla="*/ 1733288 w 12192000"/>
              <a:gd name="connsiteY294" fmla="*/ 116528 h 5450084"/>
              <a:gd name="connsiteX295" fmla="*/ 1737678 w 12192000"/>
              <a:gd name="connsiteY295" fmla="*/ 115552 h 5450084"/>
              <a:gd name="connsiteX296" fmla="*/ 1742069 w 12192000"/>
              <a:gd name="connsiteY296" fmla="*/ 114576 h 5450084"/>
              <a:gd name="connsiteX297" fmla="*/ 1746460 w 12192000"/>
              <a:gd name="connsiteY297" fmla="*/ 114251 h 5450084"/>
              <a:gd name="connsiteX298" fmla="*/ 1751251 w 12192000"/>
              <a:gd name="connsiteY298" fmla="*/ 113925 h 5450084"/>
              <a:gd name="connsiteX299" fmla="*/ 1756440 w 12192000"/>
              <a:gd name="connsiteY299" fmla="*/ 113925 h 5450084"/>
              <a:gd name="connsiteX300" fmla="*/ 1761629 w 12192000"/>
              <a:gd name="connsiteY300" fmla="*/ 114251 h 5450084"/>
              <a:gd name="connsiteX301" fmla="*/ 1767218 w 12192000"/>
              <a:gd name="connsiteY301" fmla="*/ 114576 h 5450084"/>
              <a:gd name="connsiteX302" fmla="*/ 1773205 w 12192000"/>
              <a:gd name="connsiteY302" fmla="*/ 115552 h 5450084"/>
              <a:gd name="connsiteX303" fmla="*/ 1779192 w 12192000"/>
              <a:gd name="connsiteY303" fmla="*/ 116528 h 5450084"/>
              <a:gd name="connsiteX304" fmla="*/ 1785580 w 12192000"/>
              <a:gd name="connsiteY304" fmla="*/ 117831 h 5450084"/>
              <a:gd name="connsiteX305" fmla="*/ 1791967 w 12192000"/>
              <a:gd name="connsiteY305" fmla="*/ 119458 h 5450084"/>
              <a:gd name="connsiteX306" fmla="*/ 1797155 w 12192000"/>
              <a:gd name="connsiteY306" fmla="*/ 120435 h 5450084"/>
              <a:gd name="connsiteX307" fmla="*/ 1801946 w 12192000"/>
              <a:gd name="connsiteY307" fmla="*/ 121737 h 5450084"/>
              <a:gd name="connsiteX308" fmla="*/ 1807534 w 12192000"/>
              <a:gd name="connsiteY308" fmla="*/ 122388 h 5450084"/>
              <a:gd name="connsiteX309" fmla="*/ 1812723 w 12192000"/>
              <a:gd name="connsiteY309" fmla="*/ 122713 h 5450084"/>
              <a:gd name="connsiteX310" fmla="*/ 1823501 w 12192000"/>
              <a:gd name="connsiteY310" fmla="*/ 123038 h 5450084"/>
              <a:gd name="connsiteX311" fmla="*/ 1834279 w 12192000"/>
              <a:gd name="connsiteY311" fmla="*/ 123038 h 5450084"/>
              <a:gd name="connsiteX312" fmla="*/ 1856632 w 12192000"/>
              <a:gd name="connsiteY312" fmla="*/ 121737 h 5450084"/>
              <a:gd name="connsiteX313" fmla="*/ 1868208 w 12192000"/>
              <a:gd name="connsiteY313" fmla="*/ 121411 h 5450084"/>
              <a:gd name="connsiteX314" fmla="*/ 1878587 w 12192000"/>
              <a:gd name="connsiteY314" fmla="*/ 120761 h 5450084"/>
              <a:gd name="connsiteX315" fmla="*/ 1891759 w 12192000"/>
              <a:gd name="connsiteY315" fmla="*/ 118807 h 5450084"/>
              <a:gd name="connsiteX316" fmla="*/ 1904932 w 12192000"/>
              <a:gd name="connsiteY316" fmla="*/ 117505 h 5450084"/>
              <a:gd name="connsiteX317" fmla="*/ 1917307 w 12192000"/>
              <a:gd name="connsiteY317" fmla="*/ 117180 h 5450084"/>
              <a:gd name="connsiteX318" fmla="*/ 1929281 w 12192000"/>
              <a:gd name="connsiteY318" fmla="*/ 117505 h 5450084"/>
              <a:gd name="connsiteX319" fmla="*/ 1941656 w 12192000"/>
              <a:gd name="connsiteY319" fmla="*/ 118481 h 5450084"/>
              <a:gd name="connsiteX320" fmla="*/ 1952832 w 12192000"/>
              <a:gd name="connsiteY320" fmla="*/ 120109 h 5450084"/>
              <a:gd name="connsiteX321" fmla="*/ 1963610 w 12192000"/>
              <a:gd name="connsiteY321" fmla="*/ 123038 h 5450084"/>
              <a:gd name="connsiteX322" fmla="*/ 1974787 w 12192000"/>
              <a:gd name="connsiteY322" fmla="*/ 126294 h 5450084"/>
              <a:gd name="connsiteX323" fmla="*/ 1984767 w 12192000"/>
              <a:gd name="connsiteY323" fmla="*/ 130200 h 5450084"/>
              <a:gd name="connsiteX324" fmla="*/ 1994746 w 12192000"/>
              <a:gd name="connsiteY324" fmla="*/ 134757 h 5450084"/>
              <a:gd name="connsiteX325" fmla="*/ 2004326 w 12192000"/>
              <a:gd name="connsiteY325" fmla="*/ 139964 h 5450084"/>
              <a:gd name="connsiteX326" fmla="*/ 2013507 w 12192000"/>
              <a:gd name="connsiteY326" fmla="*/ 145824 h 5450084"/>
              <a:gd name="connsiteX327" fmla="*/ 2022289 w 12192000"/>
              <a:gd name="connsiteY327" fmla="*/ 152984 h 5450084"/>
              <a:gd name="connsiteX328" fmla="*/ 2030672 w 12192000"/>
              <a:gd name="connsiteY328" fmla="*/ 160146 h 5450084"/>
              <a:gd name="connsiteX329" fmla="*/ 2039453 w 12192000"/>
              <a:gd name="connsiteY329" fmla="*/ 168283 h 5450084"/>
              <a:gd name="connsiteX330" fmla="*/ 2047037 w 12192000"/>
              <a:gd name="connsiteY330" fmla="*/ 177397 h 5450084"/>
              <a:gd name="connsiteX331" fmla="*/ 2052626 w 12192000"/>
              <a:gd name="connsiteY331" fmla="*/ 170887 h 5450084"/>
              <a:gd name="connsiteX332" fmla="*/ 2059012 w 12192000"/>
              <a:gd name="connsiteY332" fmla="*/ 164377 h 5450084"/>
              <a:gd name="connsiteX333" fmla="*/ 2066197 w 12192000"/>
              <a:gd name="connsiteY333" fmla="*/ 158193 h 5450084"/>
              <a:gd name="connsiteX334" fmla="*/ 2069390 w 12192000"/>
              <a:gd name="connsiteY334" fmla="*/ 155589 h 5450084"/>
              <a:gd name="connsiteX335" fmla="*/ 2072983 w 12192000"/>
              <a:gd name="connsiteY335" fmla="*/ 153310 h 5450084"/>
              <a:gd name="connsiteX336" fmla="*/ 2076576 w 12192000"/>
              <a:gd name="connsiteY336" fmla="*/ 151032 h 5450084"/>
              <a:gd name="connsiteX337" fmla="*/ 2080168 w 12192000"/>
              <a:gd name="connsiteY337" fmla="*/ 149730 h 5450084"/>
              <a:gd name="connsiteX338" fmla="*/ 2083761 w 12192000"/>
              <a:gd name="connsiteY338" fmla="*/ 148754 h 5450084"/>
              <a:gd name="connsiteX339" fmla="*/ 2087354 w 12192000"/>
              <a:gd name="connsiteY339" fmla="*/ 148754 h 5450084"/>
              <a:gd name="connsiteX340" fmla="*/ 2089349 w 12192000"/>
              <a:gd name="connsiteY340" fmla="*/ 148754 h 5450084"/>
              <a:gd name="connsiteX341" fmla="*/ 2090946 w 12192000"/>
              <a:gd name="connsiteY341" fmla="*/ 149079 h 5450084"/>
              <a:gd name="connsiteX342" fmla="*/ 2092543 w 12192000"/>
              <a:gd name="connsiteY342" fmla="*/ 149730 h 5450084"/>
              <a:gd name="connsiteX343" fmla="*/ 2094539 w 12192000"/>
              <a:gd name="connsiteY343" fmla="*/ 150706 h 5450084"/>
              <a:gd name="connsiteX344" fmla="*/ 2096535 w 12192000"/>
              <a:gd name="connsiteY344" fmla="*/ 151683 h 5450084"/>
              <a:gd name="connsiteX345" fmla="*/ 2098131 w 12192000"/>
              <a:gd name="connsiteY345" fmla="*/ 152984 h 5450084"/>
              <a:gd name="connsiteX346" fmla="*/ 2101325 w 12192000"/>
              <a:gd name="connsiteY346" fmla="*/ 156240 h 5450084"/>
              <a:gd name="connsiteX347" fmla="*/ 2104518 w 12192000"/>
              <a:gd name="connsiteY347" fmla="*/ 159494 h 5450084"/>
              <a:gd name="connsiteX348" fmla="*/ 2107711 w 12192000"/>
              <a:gd name="connsiteY348" fmla="*/ 163075 h 5450084"/>
              <a:gd name="connsiteX349" fmla="*/ 2114896 w 12192000"/>
              <a:gd name="connsiteY349" fmla="*/ 169585 h 5450084"/>
              <a:gd name="connsiteX350" fmla="*/ 2122880 w 12192000"/>
              <a:gd name="connsiteY350" fmla="*/ 176095 h 5450084"/>
              <a:gd name="connsiteX351" fmla="*/ 2131662 w 12192000"/>
              <a:gd name="connsiteY351" fmla="*/ 182279 h 5450084"/>
              <a:gd name="connsiteX352" fmla="*/ 2148426 w 12192000"/>
              <a:gd name="connsiteY352" fmla="*/ 194974 h 5450084"/>
              <a:gd name="connsiteX353" fmla="*/ 2156810 w 12192000"/>
              <a:gd name="connsiteY353" fmla="*/ 201809 h 5450084"/>
              <a:gd name="connsiteX354" fmla="*/ 2164394 w 12192000"/>
              <a:gd name="connsiteY354" fmla="*/ 208319 h 5450084"/>
              <a:gd name="connsiteX355" fmla="*/ 2167986 w 12192000"/>
              <a:gd name="connsiteY355" fmla="*/ 211899 h 5450084"/>
              <a:gd name="connsiteX356" fmla="*/ 2171179 w 12192000"/>
              <a:gd name="connsiteY356" fmla="*/ 215481 h 5450084"/>
              <a:gd name="connsiteX357" fmla="*/ 2173974 w 12192000"/>
              <a:gd name="connsiteY357" fmla="*/ 219061 h 5450084"/>
              <a:gd name="connsiteX358" fmla="*/ 2176369 w 12192000"/>
              <a:gd name="connsiteY358" fmla="*/ 222967 h 5450084"/>
              <a:gd name="connsiteX359" fmla="*/ 2178763 w 12192000"/>
              <a:gd name="connsiteY359" fmla="*/ 226872 h 5450084"/>
              <a:gd name="connsiteX360" fmla="*/ 2180360 w 12192000"/>
              <a:gd name="connsiteY360" fmla="*/ 231104 h 5450084"/>
              <a:gd name="connsiteX361" fmla="*/ 2181957 w 12192000"/>
              <a:gd name="connsiteY361" fmla="*/ 235336 h 5450084"/>
              <a:gd name="connsiteX362" fmla="*/ 2183156 w 12192000"/>
              <a:gd name="connsiteY362" fmla="*/ 239567 h 5450084"/>
              <a:gd name="connsiteX363" fmla="*/ 2183553 w 12192000"/>
              <a:gd name="connsiteY363" fmla="*/ 244124 h 5450084"/>
              <a:gd name="connsiteX364" fmla="*/ 2183553 w 12192000"/>
              <a:gd name="connsiteY364" fmla="*/ 248680 h 5450084"/>
              <a:gd name="connsiteX365" fmla="*/ 2183156 w 12192000"/>
              <a:gd name="connsiteY365" fmla="*/ 253563 h 5450084"/>
              <a:gd name="connsiteX366" fmla="*/ 2181957 w 12192000"/>
              <a:gd name="connsiteY366" fmla="*/ 259097 h 5450084"/>
              <a:gd name="connsiteX367" fmla="*/ 2180360 w 12192000"/>
              <a:gd name="connsiteY367" fmla="*/ 264305 h 5450084"/>
              <a:gd name="connsiteX368" fmla="*/ 2177965 w 12192000"/>
              <a:gd name="connsiteY368" fmla="*/ 269838 h 5450084"/>
              <a:gd name="connsiteX369" fmla="*/ 2175171 w 12192000"/>
              <a:gd name="connsiteY369" fmla="*/ 275372 h 5450084"/>
              <a:gd name="connsiteX370" fmla="*/ 2171579 w 12192000"/>
              <a:gd name="connsiteY370" fmla="*/ 281231 h 5450084"/>
              <a:gd name="connsiteX371" fmla="*/ 2174772 w 12192000"/>
              <a:gd name="connsiteY371" fmla="*/ 287089 h 5450084"/>
              <a:gd name="connsiteX372" fmla="*/ 2177566 w 12192000"/>
              <a:gd name="connsiteY372" fmla="*/ 292298 h 5450084"/>
              <a:gd name="connsiteX373" fmla="*/ 2180360 w 12192000"/>
              <a:gd name="connsiteY373" fmla="*/ 297505 h 5450084"/>
              <a:gd name="connsiteX374" fmla="*/ 2182755 w 12192000"/>
              <a:gd name="connsiteY374" fmla="*/ 302714 h 5450084"/>
              <a:gd name="connsiteX375" fmla="*/ 2186747 w 12192000"/>
              <a:gd name="connsiteY375" fmla="*/ 314106 h 5450084"/>
              <a:gd name="connsiteX376" fmla="*/ 2190340 w 12192000"/>
              <a:gd name="connsiteY376" fmla="*/ 324847 h 5450084"/>
              <a:gd name="connsiteX377" fmla="*/ 2192735 w 12192000"/>
              <a:gd name="connsiteY377" fmla="*/ 336239 h 5450084"/>
              <a:gd name="connsiteX378" fmla="*/ 2195529 w 12192000"/>
              <a:gd name="connsiteY378" fmla="*/ 347307 h 5450084"/>
              <a:gd name="connsiteX379" fmla="*/ 2196727 w 12192000"/>
              <a:gd name="connsiteY379" fmla="*/ 358373 h 5450084"/>
              <a:gd name="connsiteX380" fmla="*/ 2197924 w 12192000"/>
              <a:gd name="connsiteY380" fmla="*/ 369766 h 5450084"/>
              <a:gd name="connsiteX381" fmla="*/ 2199521 w 12192000"/>
              <a:gd name="connsiteY381" fmla="*/ 392550 h 5450084"/>
              <a:gd name="connsiteX382" fmla="*/ 2201117 w 12192000"/>
              <a:gd name="connsiteY382" fmla="*/ 414685 h 5450084"/>
              <a:gd name="connsiteX383" fmla="*/ 2201915 w 12192000"/>
              <a:gd name="connsiteY383" fmla="*/ 426402 h 5450084"/>
              <a:gd name="connsiteX384" fmla="*/ 2202714 w 12192000"/>
              <a:gd name="connsiteY384" fmla="*/ 437469 h 5450084"/>
              <a:gd name="connsiteX385" fmla="*/ 2203911 w 12192000"/>
              <a:gd name="connsiteY385" fmla="*/ 448862 h 5450084"/>
              <a:gd name="connsiteX386" fmla="*/ 2205907 w 12192000"/>
              <a:gd name="connsiteY386" fmla="*/ 459928 h 5450084"/>
              <a:gd name="connsiteX387" fmla="*/ 2227463 w 12192000"/>
              <a:gd name="connsiteY387" fmla="*/ 462533 h 5450084"/>
              <a:gd name="connsiteX388" fmla="*/ 2242631 w 12192000"/>
              <a:gd name="connsiteY388" fmla="*/ 459928 h 5450084"/>
              <a:gd name="connsiteX389" fmla="*/ 2257799 w 12192000"/>
              <a:gd name="connsiteY389" fmla="*/ 457325 h 5450084"/>
              <a:gd name="connsiteX390" fmla="*/ 2273368 w 12192000"/>
              <a:gd name="connsiteY390" fmla="*/ 455372 h 5450084"/>
              <a:gd name="connsiteX391" fmla="*/ 2288537 w 12192000"/>
              <a:gd name="connsiteY391" fmla="*/ 454070 h 5450084"/>
              <a:gd name="connsiteX392" fmla="*/ 2296520 w 12192000"/>
              <a:gd name="connsiteY392" fmla="*/ 453419 h 5450084"/>
              <a:gd name="connsiteX393" fmla="*/ 2304104 w 12192000"/>
              <a:gd name="connsiteY393" fmla="*/ 453419 h 5450084"/>
              <a:gd name="connsiteX394" fmla="*/ 2311688 w 12192000"/>
              <a:gd name="connsiteY394" fmla="*/ 453419 h 5450084"/>
              <a:gd name="connsiteX395" fmla="*/ 2319272 w 12192000"/>
              <a:gd name="connsiteY395" fmla="*/ 454070 h 5450084"/>
              <a:gd name="connsiteX396" fmla="*/ 2327256 w 12192000"/>
              <a:gd name="connsiteY396" fmla="*/ 454722 h 5450084"/>
              <a:gd name="connsiteX397" fmla="*/ 2334840 w 12192000"/>
              <a:gd name="connsiteY397" fmla="*/ 455698 h 5450084"/>
              <a:gd name="connsiteX398" fmla="*/ 2342425 w 12192000"/>
              <a:gd name="connsiteY398" fmla="*/ 457325 h 5450084"/>
              <a:gd name="connsiteX399" fmla="*/ 2350408 w 12192000"/>
              <a:gd name="connsiteY399" fmla="*/ 459278 h 5450084"/>
              <a:gd name="connsiteX400" fmla="*/ 2354798 w 12192000"/>
              <a:gd name="connsiteY400" fmla="*/ 457325 h 5450084"/>
              <a:gd name="connsiteX401" fmla="*/ 2359988 w 12192000"/>
              <a:gd name="connsiteY401" fmla="*/ 455698 h 5450084"/>
              <a:gd name="connsiteX402" fmla="*/ 2364379 w 12192000"/>
              <a:gd name="connsiteY402" fmla="*/ 454722 h 5450084"/>
              <a:gd name="connsiteX403" fmla="*/ 2368770 w 12192000"/>
              <a:gd name="connsiteY403" fmla="*/ 453745 h 5450084"/>
              <a:gd name="connsiteX404" fmla="*/ 2373559 w 12192000"/>
              <a:gd name="connsiteY404" fmla="*/ 453419 h 5450084"/>
              <a:gd name="connsiteX405" fmla="*/ 2377950 w 12192000"/>
              <a:gd name="connsiteY405" fmla="*/ 453093 h 5450084"/>
              <a:gd name="connsiteX406" fmla="*/ 2382342 w 12192000"/>
              <a:gd name="connsiteY406" fmla="*/ 453093 h 5450084"/>
              <a:gd name="connsiteX407" fmla="*/ 2387132 w 12192000"/>
              <a:gd name="connsiteY407" fmla="*/ 453419 h 5450084"/>
              <a:gd name="connsiteX408" fmla="*/ 2396312 w 12192000"/>
              <a:gd name="connsiteY408" fmla="*/ 454722 h 5450084"/>
              <a:gd name="connsiteX409" fmla="*/ 2405494 w 12192000"/>
              <a:gd name="connsiteY409" fmla="*/ 456348 h 5450084"/>
              <a:gd name="connsiteX410" fmla="*/ 2423855 w 12192000"/>
              <a:gd name="connsiteY410" fmla="*/ 460255 h 5450084"/>
              <a:gd name="connsiteX411" fmla="*/ 2441419 w 12192000"/>
              <a:gd name="connsiteY411" fmla="*/ 461882 h 5450084"/>
              <a:gd name="connsiteX412" fmla="*/ 2458983 w 12192000"/>
              <a:gd name="connsiteY412" fmla="*/ 464161 h 5450084"/>
              <a:gd name="connsiteX413" fmla="*/ 2467764 w 12192000"/>
              <a:gd name="connsiteY413" fmla="*/ 465788 h 5450084"/>
              <a:gd name="connsiteX414" fmla="*/ 2476147 w 12192000"/>
              <a:gd name="connsiteY414" fmla="*/ 467415 h 5450084"/>
              <a:gd name="connsiteX415" fmla="*/ 2484131 w 12192000"/>
              <a:gd name="connsiteY415" fmla="*/ 469368 h 5450084"/>
              <a:gd name="connsiteX416" fmla="*/ 2492913 w 12192000"/>
              <a:gd name="connsiteY416" fmla="*/ 471972 h 5450084"/>
              <a:gd name="connsiteX417" fmla="*/ 2500497 w 12192000"/>
              <a:gd name="connsiteY417" fmla="*/ 474251 h 5450084"/>
              <a:gd name="connsiteX418" fmla="*/ 2508479 w 12192000"/>
              <a:gd name="connsiteY418" fmla="*/ 477181 h 5450084"/>
              <a:gd name="connsiteX419" fmla="*/ 2515666 w 12192000"/>
              <a:gd name="connsiteY419" fmla="*/ 480760 h 5450084"/>
              <a:gd name="connsiteX420" fmla="*/ 2523648 w 12192000"/>
              <a:gd name="connsiteY420" fmla="*/ 484667 h 5450084"/>
              <a:gd name="connsiteX421" fmla="*/ 2530434 w 12192000"/>
              <a:gd name="connsiteY421" fmla="*/ 488898 h 5450084"/>
              <a:gd name="connsiteX422" fmla="*/ 2537221 w 12192000"/>
              <a:gd name="connsiteY422" fmla="*/ 493780 h 5450084"/>
              <a:gd name="connsiteX423" fmla="*/ 2543207 w 12192000"/>
              <a:gd name="connsiteY423" fmla="*/ 499640 h 5450084"/>
              <a:gd name="connsiteX424" fmla="*/ 2549196 w 12192000"/>
              <a:gd name="connsiteY424" fmla="*/ 505499 h 5450084"/>
              <a:gd name="connsiteX425" fmla="*/ 2550392 w 12192000"/>
              <a:gd name="connsiteY425" fmla="*/ 505173 h 5450084"/>
              <a:gd name="connsiteX426" fmla="*/ 2551591 w 12192000"/>
              <a:gd name="connsiteY426" fmla="*/ 504848 h 5450084"/>
              <a:gd name="connsiteX427" fmla="*/ 2552787 w 12192000"/>
              <a:gd name="connsiteY427" fmla="*/ 504848 h 5450084"/>
              <a:gd name="connsiteX428" fmla="*/ 2554385 w 12192000"/>
              <a:gd name="connsiteY428" fmla="*/ 504848 h 5450084"/>
              <a:gd name="connsiteX429" fmla="*/ 2556381 w 12192000"/>
              <a:gd name="connsiteY429" fmla="*/ 505824 h 5450084"/>
              <a:gd name="connsiteX430" fmla="*/ 2558776 w 12192000"/>
              <a:gd name="connsiteY430" fmla="*/ 507126 h 5450084"/>
              <a:gd name="connsiteX431" fmla="*/ 2560772 w 12192000"/>
              <a:gd name="connsiteY431" fmla="*/ 508753 h 5450084"/>
              <a:gd name="connsiteX432" fmla="*/ 2562768 w 12192000"/>
              <a:gd name="connsiteY432" fmla="*/ 510706 h 5450084"/>
              <a:gd name="connsiteX433" fmla="*/ 2566759 w 12192000"/>
              <a:gd name="connsiteY433" fmla="*/ 514612 h 5450084"/>
              <a:gd name="connsiteX434" fmla="*/ 2568755 w 12192000"/>
              <a:gd name="connsiteY434" fmla="*/ 516566 h 5450084"/>
              <a:gd name="connsiteX435" fmla="*/ 2571150 w 12192000"/>
              <a:gd name="connsiteY435" fmla="*/ 517867 h 5450084"/>
              <a:gd name="connsiteX436" fmla="*/ 2573146 w 12192000"/>
              <a:gd name="connsiteY436" fmla="*/ 518519 h 5450084"/>
              <a:gd name="connsiteX437" fmla="*/ 2574344 w 12192000"/>
              <a:gd name="connsiteY437" fmla="*/ 518519 h 5450084"/>
              <a:gd name="connsiteX438" fmla="*/ 2575142 w 12192000"/>
              <a:gd name="connsiteY438" fmla="*/ 518519 h 5450084"/>
              <a:gd name="connsiteX439" fmla="*/ 2576339 w 12192000"/>
              <a:gd name="connsiteY439" fmla="*/ 518192 h 5450084"/>
              <a:gd name="connsiteX440" fmla="*/ 2577537 w 12192000"/>
              <a:gd name="connsiteY440" fmla="*/ 517867 h 5450084"/>
              <a:gd name="connsiteX441" fmla="*/ 2579932 w 12192000"/>
              <a:gd name="connsiteY441" fmla="*/ 515915 h 5450084"/>
              <a:gd name="connsiteX442" fmla="*/ 2582327 w 12192000"/>
              <a:gd name="connsiteY442" fmla="*/ 512986 h 5450084"/>
              <a:gd name="connsiteX443" fmla="*/ 2584721 w 12192000"/>
              <a:gd name="connsiteY443" fmla="*/ 508428 h 5450084"/>
              <a:gd name="connsiteX444" fmla="*/ 2587515 w 12192000"/>
              <a:gd name="connsiteY444" fmla="*/ 504848 h 5450084"/>
              <a:gd name="connsiteX445" fmla="*/ 2589911 w 12192000"/>
              <a:gd name="connsiteY445" fmla="*/ 501593 h 5450084"/>
              <a:gd name="connsiteX446" fmla="*/ 2593105 w 12192000"/>
              <a:gd name="connsiteY446" fmla="*/ 498663 h 5450084"/>
              <a:gd name="connsiteX447" fmla="*/ 2596298 w 12192000"/>
              <a:gd name="connsiteY447" fmla="*/ 495733 h 5450084"/>
              <a:gd name="connsiteX448" fmla="*/ 2599491 w 12192000"/>
              <a:gd name="connsiteY448" fmla="*/ 493455 h 5450084"/>
              <a:gd name="connsiteX449" fmla="*/ 2603083 w 12192000"/>
              <a:gd name="connsiteY449" fmla="*/ 491503 h 5450084"/>
              <a:gd name="connsiteX450" fmla="*/ 2606676 w 12192000"/>
              <a:gd name="connsiteY450" fmla="*/ 490200 h 5450084"/>
              <a:gd name="connsiteX451" fmla="*/ 2610268 w 12192000"/>
              <a:gd name="connsiteY451" fmla="*/ 489223 h 5450084"/>
              <a:gd name="connsiteX452" fmla="*/ 2613463 w 12192000"/>
              <a:gd name="connsiteY452" fmla="*/ 488573 h 5450084"/>
              <a:gd name="connsiteX453" fmla="*/ 2617055 w 12192000"/>
              <a:gd name="connsiteY453" fmla="*/ 488573 h 5450084"/>
              <a:gd name="connsiteX454" fmla="*/ 2620248 w 12192000"/>
              <a:gd name="connsiteY454" fmla="*/ 488898 h 5450084"/>
              <a:gd name="connsiteX455" fmla="*/ 2623042 w 12192000"/>
              <a:gd name="connsiteY455" fmla="*/ 489550 h 5450084"/>
              <a:gd name="connsiteX456" fmla="*/ 2625437 w 12192000"/>
              <a:gd name="connsiteY456" fmla="*/ 490526 h 5450084"/>
              <a:gd name="connsiteX457" fmla="*/ 2627433 w 12192000"/>
              <a:gd name="connsiteY457" fmla="*/ 492153 h 5450084"/>
              <a:gd name="connsiteX458" fmla="*/ 2628631 w 12192000"/>
              <a:gd name="connsiteY458" fmla="*/ 494432 h 5450084"/>
              <a:gd name="connsiteX459" fmla="*/ 2629428 w 12192000"/>
              <a:gd name="connsiteY459" fmla="*/ 497036 h 5450084"/>
              <a:gd name="connsiteX460" fmla="*/ 2630228 w 12192000"/>
              <a:gd name="connsiteY460" fmla="*/ 500942 h 5450084"/>
              <a:gd name="connsiteX461" fmla="*/ 2631026 w 12192000"/>
              <a:gd name="connsiteY461" fmla="*/ 504523 h 5450084"/>
              <a:gd name="connsiteX462" fmla="*/ 2632623 w 12192000"/>
              <a:gd name="connsiteY462" fmla="*/ 508103 h 5450084"/>
              <a:gd name="connsiteX463" fmla="*/ 2633820 w 12192000"/>
              <a:gd name="connsiteY463" fmla="*/ 511683 h 5450084"/>
              <a:gd name="connsiteX464" fmla="*/ 2637412 w 12192000"/>
              <a:gd name="connsiteY464" fmla="*/ 517867 h 5450084"/>
              <a:gd name="connsiteX465" fmla="*/ 2641804 w 12192000"/>
              <a:gd name="connsiteY465" fmla="*/ 524377 h 5450084"/>
              <a:gd name="connsiteX466" fmla="*/ 2646593 w 12192000"/>
              <a:gd name="connsiteY466" fmla="*/ 530236 h 5450084"/>
              <a:gd name="connsiteX467" fmla="*/ 2652582 w 12192000"/>
              <a:gd name="connsiteY467" fmla="*/ 535770 h 5450084"/>
              <a:gd name="connsiteX468" fmla="*/ 2663757 w 12192000"/>
              <a:gd name="connsiteY468" fmla="*/ 546511 h 5450084"/>
              <a:gd name="connsiteX469" fmla="*/ 2668947 w 12192000"/>
              <a:gd name="connsiteY469" fmla="*/ 552044 h 5450084"/>
              <a:gd name="connsiteX470" fmla="*/ 2674535 w 12192000"/>
              <a:gd name="connsiteY470" fmla="*/ 557578 h 5450084"/>
              <a:gd name="connsiteX471" fmla="*/ 2679325 w 12192000"/>
              <a:gd name="connsiteY471" fmla="*/ 563112 h 5450084"/>
              <a:gd name="connsiteX472" fmla="*/ 2683716 w 12192000"/>
              <a:gd name="connsiteY472" fmla="*/ 568970 h 5450084"/>
              <a:gd name="connsiteX473" fmla="*/ 2687708 w 12192000"/>
              <a:gd name="connsiteY473" fmla="*/ 575155 h 5450084"/>
              <a:gd name="connsiteX474" fmla="*/ 2689305 w 12192000"/>
              <a:gd name="connsiteY474" fmla="*/ 578410 h 5450084"/>
              <a:gd name="connsiteX475" fmla="*/ 2690503 w 12192000"/>
              <a:gd name="connsiteY475" fmla="*/ 581665 h 5450084"/>
              <a:gd name="connsiteX476" fmla="*/ 2691301 w 12192000"/>
              <a:gd name="connsiteY476" fmla="*/ 585246 h 5450084"/>
              <a:gd name="connsiteX477" fmla="*/ 2692099 w 12192000"/>
              <a:gd name="connsiteY477" fmla="*/ 588500 h 5450084"/>
              <a:gd name="connsiteX478" fmla="*/ 2692498 w 12192000"/>
              <a:gd name="connsiteY478" fmla="*/ 592407 h 5450084"/>
              <a:gd name="connsiteX479" fmla="*/ 2692898 w 12192000"/>
              <a:gd name="connsiteY479" fmla="*/ 595987 h 5450084"/>
              <a:gd name="connsiteX480" fmla="*/ 2696091 w 12192000"/>
              <a:gd name="connsiteY480" fmla="*/ 623004 h 5450084"/>
              <a:gd name="connsiteX481" fmla="*/ 2698087 w 12192000"/>
              <a:gd name="connsiteY481" fmla="*/ 681919 h 5450084"/>
              <a:gd name="connsiteX482" fmla="*/ 2714453 w 12192000"/>
              <a:gd name="connsiteY482" fmla="*/ 756457 h 5450084"/>
              <a:gd name="connsiteX483" fmla="*/ 2729622 w 12192000"/>
              <a:gd name="connsiteY483" fmla="*/ 757434 h 5450084"/>
              <a:gd name="connsiteX484" fmla="*/ 2744789 w 12192000"/>
              <a:gd name="connsiteY484" fmla="*/ 758086 h 5450084"/>
              <a:gd name="connsiteX485" fmla="*/ 2760756 w 12192000"/>
              <a:gd name="connsiteY485" fmla="*/ 758411 h 5450084"/>
              <a:gd name="connsiteX486" fmla="*/ 2775925 w 12192000"/>
              <a:gd name="connsiteY486" fmla="*/ 758086 h 5450084"/>
              <a:gd name="connsiteX487" fmla="*/ 2807061 w 12192000"/>
              <a:gd name="connsiteY487" fmla="*/ 757760 h 5450084"/>
              <a:gd name="connsiteX488" fmla="*/ 2823027 w 12192000"/>
              <a:gd name="connsiteY488" fmla="*/ 758086 h 5450084"/>
              <a:gd name="connsiteX489" fmla="*/ 2838196 w 12192000"/>
              <a:gd name="connsiteY489" fmla="*/ 758411 h 5450084"/>
              <a:gd name="connsiteX490" fmla="*/ 2853364 w 12192000"/>
              <a:gd name="connsiteY490" fmla="*/ 759713 h 5450084"/>
              <a:gd name="connsiteX491" fmla="*/ 2860948 w 12192000"/>
              <a:gd name="connsiteY491" fmla="*/ 760689 h 5450084"/>
              <a:gd name="connsiteX492" fmla="*/ 2868134 w 12192000"/>
              <a:gd name="connsiteY492" fmla="*/ 761991 h 5450084"/>
              <a:gd name="connsiteX493" fmla="*/ 2875319 w 12192000"/>
              <a:gd name="connsiteY493" fmla="*/ 763292 h 5450084"/>
              <a:gd name="connsiteX494" fmla="*/ 2882904 w 12192000"/>
              <a:gd name="connsiteY494" fmla="*/ 764921 h 5450084"/>
              <a:gd name="connsiteX495" fmla="*/ 2890089 w 12192000"/>
              <a:gd name="connsiteY495" fmla="*/ 767199 h 5450084"/>
              <a:gd name="connsiteX496" fmla="*/ 2897274 w 12192000"/>
              <a:gd name="connsiteY496" fmla="*/ 769477 h 5450084"/>
              <a:gd name="connsiteX497" fmla="*/ 2904059 w 12192000"/>
              <a:gd name="connsiteY497" fmla="*/ 772082 h 5450084"/>
              <a:gd name="connsiteX498" fmla="*/ 2910845 w 12192000"/>
              <a:gd name="connsiteY498" fmla="*/ 775011 h 5450084"/>
              <a:gd name="connsiteX499" fmla="*/ 2918031 w 12192000"/>
              <a:gd name="connsiteY499" fmla="*/ 778265 h 5450084"/>
              <a:gd name="connsiteX500" fmla="*/ 2924418 w 12192000"/>
              <a:gd name="connsiteY500" fmla="*/ 782172 h 5450084"/>
              <a:gd name="connsiteX501" fmla="*/ 2930804 w 12192000"/>
              <a:gd name="connsiteY501" fmla="*/ 786404 h 5450084"/>
              <a:gd name="connsiteX502" fmla="*/ 2937190 w 12192000"/>
              <a:gd name="connsiteY502" fmla="*/ 790960 h 5450084"/>
              <a:gd name="connsiteX503" fmla="*/ 2943578 w 12192000"/>
              <a:gd name="connsiteY503" fmla="*/ 796494 h 5450084"/>
              <a:gd name="connsiteX504" fmla="*/ 2949965 w 12192000"/>
              <a:gd name="connsiteY504" fmla="*/ 802028 h 5450084"/>
              <a:gd name="connsiteX505" fmla="*/ 2958746 w 12192000"/>
              <a:gd name="connsiteY505" fmla="*/ 800400 h 5450084"/>
              <a:gd name="connsiteX506" fmla="*/ 2966729 w 12192000"/>
              <a:gd name="connsiteY506" fmla="*/ 799098 h 5450084"/>
              <a:gd name="connsiteX507" fmla="*/ 2974713 w 12192000"/>
              <a:gd name="connsiteY507" fmla="*/ 798121 h 5450084"/>
              <a:gd name="connsiteX508" fmla="*/ 2982297 w 12192000"/>
              <a:gd name="connsiteY508" fmla="*/ 797796 h 5450084"/>
              <a:gd name="connsiteX509" fmla="*/ 2989482 w 12192000"/>
              <a:gd name="connsiteY509" fmla="*/ 797796 h 5450084"/>
              <a:gd name="connsiteX510" fmla="*/ 2996268 w 12192000"/>
              <a:gd name="connsiteY510" fmla="*/ 798447 h 5450084"/>
              <a:gd name="connsiteX511" fmla="*/ 3002256 w 12192000"/>
              <a:gd name="connsiteY511" fmla="*/ 799098 h 5450084"/>
              <a:gd name="connsiteX512" fmla="*/ 3008243 w 12192000"/>
              <a:gd name="connsiteY512" fmla="*/ 800400 h 5450084"/>
              <a:gd name="connsiteX513" fmla="*/ 3014232 w 12192000"/>
              <a:gd name="connsiteY513" fmla="*/ 802028 h 5450084"/>
              <a:gd name="connsiteX514" fmla="*/ 3019420 w 12192000"/>
              <a:gd name="connsiteY514" fmla="*/ 803981 h 5450084"/>
              <a:gd name="connsiteX515" fmla="*/ 3024610 w 12192000"/>
              <a:gd name="connsiteY515" fmla="*/ 806258 h 5450084"/>
              <a:gd name="connsiteX516" fmla="*/ 3029000 w 12192000"/>
              <a:gd name="connsiteY516" fmla="*/ 808537 h 5450084"/>
              <a:gd name="connsiteX517" fmla="*/ 3033391 w 12192000"/>
              <a:gd name="connsiteY517" fmla="*/ 811467 h 5450084"/>
              <a:gd name="connsiteX518" fmla="*/ 3037782 w 12192000"/>
              <a:gd name="connsiteY518" fmla="*/ 814396 h 5450084"/>
              <a:gd name="connsiteX519" fmla="*/ 3041774 w 12192000"/>
              <a:gd name="connsiteY519" fmla="*/ 817651 h 5450084"/>
              <a:gd name="connsiteX520" fmla="*/ 3045765 w 12192000"/>
              <a:gd name="connsiteY520" fmla="*/ 821557 h 5450084"/>
              <a:gd name="connsiteX521" fmla="*/ 3049358 w 12192000"/>
              <a:gd name="connsiteY521" fmla="*/ 825138 h 5450084"/>
              <a:gd name="connsiteX522" fmla="*/ 3052950 w 12192000"/>
              <a:gd name="connsiteY522" fmla="*/ 829043 h 5450084"/>
              <a:gd name="connsiteX523" fmla="*/ 3058938 w 12192000"/>
              <a:gd name="connsiteY523" fmla="*/ 837181 h 5450084"/>
              <a:gd name="connsiteX524" fmla="*/ 3064925 w 12192000"/>
              <a:gd name="connsiteY524" fmla="*/ 845969 h 5450084"/>
              <a:gd name="connsiteX525" fmla="*/ 3070515 w 12192000"/>
              <a:gd name="connsiteY525" fmla="*/ 855409 h 5450084"/>
              <a:gd name="connsiteX526" fmla="*/ 3081291 w 12192000"/>
              <a:gd name="connsiteY526" fmla="*/ 874288 h 5450084"/>
              <a:gd name="connsiteX527" fmla="*/ 3086481 w 12192000"/>
              <a:gd name="connsiteY527" fmla="*/ 883728 h 5450084"/>
              <a:gd name="connsiteX528" fmla="*/ 3092070 w 12192000"/>
              <a:gd name="connsiteY528" fmla="*/ 892515 h 5450084"/>
              <a:gd name="connsiteX529" fmla="*/ 3116419 w 12192000"/>
              <a:gd name="connsiteY529" fmla="*/ 990165 h 5450084"/>
              <a:gd name="connsiteX530" fmla="*/ 3150349 w 12192000"/>
              <a:gd name="connsiteY530" fmla="*/ 978447 h 5450084"/>
              <a:gd name="connsiteX531" fmla="*/ 3152345 w 12192000"/>
              <a:gd name="connsiteY531" fmla="*/ 971937 h 5450084"/>
              <a:gd name="connsiteX532" fmla="*/ 3153542 w 12192000"/>
              <a:gd name="connsiteY532" fmla="*/ 965101 h 5450084"/>
              <a:gd name="connsiteX533" fmla="*/ 3153143 w 12192000"/>
              <a:gd name="connsiteY533" fmla="*/ 950780 h 5450084"/>
              <a:gd name="connsiteX534" fmla="*/ 3153941 w 12192000"/>
              <a:gd name="connsiteY534" fmla="*/ 937109 h 5450084"/>
              <a:gd name="connsiteX535" fmla="*/ 3155139 w 12192000"/>
              <a:gd name="connsiteY535" fmla="*/ 923113 h 5450084"/>
              <a:gd name="connsiteX536" fmla="*/ 3157135 w 12192000"/>
              <a:gd name="connsiteY536" fmla="*/ 909767 h 5450084"/>
              <a:gd name="connsiteX537" fmla="*/ 3159529 w 12192000"/>
              <a:gd name="connsiteY537" fmla="*/ 896097 h 5450084"/>
              <a:gd name="connsiteX538" fmla="*/ 3162722 w 12192000"/>
              <a:gd name="connsiteY538" fmla="*/ 883076 h 5450084"/>
              <a:gd name="connsiteX539" fmla="*/ 3166714 w 12192000"/>
              <a:gd name="connsiteY539" fmla="*/ 869731 h 5450084"/>
              <a:gd name="connsiteX540" fmla="*/ 3171106 w 12192000"/>
              <a:gd name="connsiteY540" fmla="*/ 856711 h 5450084"/>
              <a:gd name="connsiteX541" fmla="*/ 3176295 w 12192000"/>
              <a:gd name="connsiteY541" fmla="*/ 843692 h 5450084"/>
              <a:gd name="connsiteX542" fmla="*/ 3181484 w 12192000"/>
              <a:gd name="connsiteY542" fmla="*/ 830996 h 5450084"/>
              <a:gd name="connsiteX543" fmla="*/ 3187471 w 12192000"/>
              <a:gd name="connsiteY543" fmla="*/ 818302 h 5450084"/>
              <a:gd name="connsiteX544" fmla="*/ 3193459 w 12192000"/>
              <a:gd name="connsiteY544" fmla="*/ 805607 h 5450084"/>
              <a:gd name="connsiteX545" fmla="*/ 3200245 w 12192000"/>
              <a:gd name="connsiteY545" fmla="*/ 793239 h 5450084"/>
              <a:gd name="connsiteX546" fmla="*/ 3207429 w 12192000"/>
              <a:gd name="connsiteY546" fmla="*/ 780545 h 5450084"/>
              <a:gd name="connsiteX547" fmla="*/ 3214615 w 12192000"/>
              <a:gd name="connsiteY547" fmla="*/ 768501 h 5450084"/>
              <a:gd name="connsiteX548" fmla="*/ 3222199 w 12192000"/>
              <a:gd name="connsiteY548" fmla="*/ 755806 h 5450084"/>
              <a:gd name="connsiteX549" fmla="*/ 3222199 w 12192000"/>
              <a:gd name="connsiteY549" fmla="*/ 755481 h 5450084"/>
              <a:gd name="connsiteX550" fmla="*/ 3225392 w 12192000"/>
              <a:gd name="connsiteY550" fmla="*/ 745065 h 5450084"/>
              <a:gd name="connsiteX551" fmla="*/ 3228986 w 12192000"/>
              <a:gd name="connsiteY551" fmla="*/ 735300 h 5450084"/>
              <a:gd name="connsiteX552" fmla="*/ 3233376 w 12192000"/>
              <a:gd name="connsiteY552" fmla="*/ 726511 h 5450084"/>
              <a:gd name="connsiteX553" fmla="*/ 3235772 w 12192000"/>
              <a:gd name="connsiteY553" fmla="*/ 722281 h 5450084"/>
              <a:gd name="connsiteX554" fmla="*/ 3238166 w 12192000"/>
              <a:gd name="connsiteY554" fmla="*/ 718374 h 5450084"/>
              <a:gd name="connsiteX555" fmla="*/ 3241359 w 12192000"/>
              <a:gd name="connsiteY555" fmla="*/ 714468 h 5450084"/>
              <a:gd name="connsiteX556" fmla="*/ 3244155 w 12192000"/>
              <a:gd name="connsiteY556" fmla="*/ 710888 h 5450084"/>
              <a:gd name="connsiteX557" fmla="*/ 3246947 w 12192000"/>
              <a:gd name="connsiteY557" fmla="*/ 707308 h 5450084"/>
              <a:gd name="connsiteX558" fmla="*/ 3250142 w 12192000"/>
              <a:gd name="connsiteY558" fmla="*/ 704052 h 5450084"/>
              <a:gd name="connsiteX559" fmla="*/ 3253734 w 12192000"/>
              <a:gd name="connsiteY559" fmla="*/ 701123 h 5450084"/>
              <a:gd name="connsiteX560" fmla="*/ 3257326 w 12192000"/>
              <a:gd name="connsiteY560" fmla="*/ 698518 h 5450084"/>
              <a:gd name="connsiteX561" fmla="*/ 3260918 w 12192000"/>
              <a:gd name="connsiteY561" fmla="*/ 695915 h 5450084"/>
              <a:gd name="connsiteX562" fmla="*/ 3264910 w 12192000"/>
              <a:gd name="connsiteY562" fmla="*/ 693312 h 5450084"/>
              <a:gd name="connsiteX563" fmla="*/ 3268903 w 12192000"/>
              <a:gd name="connsiteY563" fmla="*/ 691032 h 5450084"/>
              <a:gd name="connsiteX564" fmla="*/ 3273294 w 12192000"/>
              <a:gd name="connsiteY564" fmla="*/ 689079 h 5450084"/>
              <a:gd name="connsiteX565" fmla="*/ 3277684 w 12192000"/>
              <a:gd name="connsiteY565" fmla="*/ 687127 h 5450084"/>
              <a:gd name="connsiteX566" fmla="*/ 3282474 w 12192000"/>
              <a:gd name="connsiteY566" fmla="*/ 685174 h 5450084"/>
              <a:gd name="connsiteX567" fmla="*/ 3287264 w 12192000"/>
              <a:gd name="connsiteY567" fmla="*/ 683872 h 5450084"/>
              <a:gd name="connsiteX568" fmla="*/ 3292055 w 12192000"/>
              <a:gd name="connsiteY568" fmla="*/ 682569 h 5450084"/>
              <a:gd name="connsiteX569" fmla="*/ 3297244 w 12192000"/>
              <a:gd name="connsiteY569" fmla="*/ 681268 h 5450084"/>
              <a:gd name="connsiteX570" fmla="*/ 3302432 w 12192000"/>
              <a:gd name="connsiteY570" fmla="*/ 680291 h 5450084"/>
              <a:gd name="connsiteX571" fmla="*/ 3308421 w 12192000"/>
              <a:gd name="connsiteY571" fmla="*/ 679640 h 5450084"/>
              <a:gd name="connsiteX572" fmla="*/ 3314009 w 12192000"/>
              <a:gd name="connsiteY572" fmla="*/ 678989 h 5450084"/>
              <a:gd name="connsiteX573" fmla="*/ 3325985 w 12192000"/>
              <a:gd name="connsiteY573" fmla="*/ 678664 h 5450084"/>
              <a:gd name="connsiteX574" fmla="*/ 3339156 w 12192000"/>
              <a:gd name="connsiteY574" fmla="*/ 678664 h 5450084"/>
              <a:gd name="connsiteX575" fmla="*/ 3352330 w 12192000"/>
              <a:gd name="connsiteY575" fmla="*/ 679640 h 5450084"/>
              <a:gd name="connsiteX576" fmla="*/ 3363906 w 12192000"/>
              <a:gd name="connsiteY576" fmla="*/ 680291 h 5450084"/>
              <a:gd name="connsiteX577" fmla="*/ 3375481 w 12192000"/>
              <a:gd name="connsiteY577" fmla="*/ 680942 h 5450084"/>
              <a:gd name="connsiteX578" fmla="*/ 3386659 w 12192000"/>
              <a:gd name="connsiteY578" fmla="*/ 680942 h 5450084"/>
              <a:gd name="connsiteX579" fmla="*/ 3398234 w 12192000"/>
              <a:gd name="connsiteY579" fmla="*/ 680616 h 5450084"/>
              <a:gd name="connsiteX580" fmla="*/ 3421386 w 12192000"/>
              <a:gd name="connsiteY580" fmla="*/ 679966 h 5450084"/>
              <a:gd name="connsiteX581" fmla="*/ 3444937 w 12192000"/>
              <a:gd name="connsiteY581" fmla="*/ 679640 h 5450084"/>
              <a:gd name="connsiteX582" fmla="*/ 3456114 w 12192000"/>
              <a:gd name="connsiteY582" fmla="*/ 679640 h 5450084"/>
              <a:gd name="connsiteX583" fmla="*/ 3467690 w 12192000"/>
              <a:gd name="connsiteY583" fmla="*/ 679966 h 5450084"/>
              <a:gd name="connsiteX584" fmla="*/ 3479266 w 12192000"/>
              <a:gd name="connsiteY584" fmla="*/ 680942 h 5450084"/>
              <a:gd name="connsiteX585" fmla="*/ 3490443 w 12192000"/>
              <a:gd name="connsiteY585" fmla="*/ 682244 h 5450084"/>
              <a:gd name="connsiteX586" fmla="*/ 3502020 w 12192000"/>
              <a:gd name="connsiteY586" fmla="*/ 684197 h 5450084"/>
              <a:gd name="connsiteX587" fmla="*/ 3513196 w 12192000"/>
              <a:gd name="connsiteY587" fmla="*/ 687452 h 5450084"/>
              <a:gd name="connsiteX588" fmla="*/ 3518785 w 12192000"/>
              <a:gd name="connsiteY588" fmla="*/ 689079 h 5450084"/>
              <a:gd name="connsiteX589" fmla="*/ 3524373 w 12192000"/>
              <a:gd name="connsiteY589" fmla="*/ 690707 h 5450084"/>
              <a:gd name="connsiteX590" fmla="*/ 3529562 w 12192000"/>
              <a:gd name="connsiteY590" fmla="*/ 692985 h 5450084"/>
              <a:gd name="connsiteX591" fmla="*/ 3535549 w 12192000"/>
              <a:gd name="connsiteY591" fmla="*/ 695264 h 5450084"/>
              <a:gd name="connsiteX592" fmla="*/ 3541537 w 12192000"/>
              <a:gd name="connsiteY592" fmla="*/ 697217 h 5450084"/>
              <a:gd name="connsiteX593" fmla="*/ 3547924 w 12192000"/>
              <a:gd name="connsiteY593" fmla="*/ 699496 h 5450084"/>
              <a:gd name="connsiteX594" fmla="*/ 3553512 w 12192000"/>
              <a:gd name="connsiteY594" fmla="*/ 701774 h 5450084"/>
              <a:gd name="connsiteX595" fmla="*/ 3559500 w 12192000"/>
              <a:gd name="connsiteY595" fmla="*/ 704378 h 5450084"/>
              <a:gd name="connsiteX596" fmla="*/ 3570676 w 12192000"/>
              <a:gd name="connsiteY596" fmla="*/ 709911 h 5450084"/>
              <a:gd name="connsiteX597" fmla="*/ 3581455 w 12192000"/>
              <a:gd name="connsiteY597" fmla="*/ 716096 h 5450084"/>
              <a:gd name="connsiteX598" fmla="*/ 3591434 w 12192000"/>
              <a:gd name="connsiteY598" fmla="*/ 722606 h 5450084"/>
              <a:gd name="connsiteX599" fmla="*/ 3601413 w 12192000"/>
              <a:gd name="connsiteY599" fmla="*/ 729441 h 5450084"/>
              <a:gd name="connsiteX600" fmla="*/ 3610993 w 12192000"/>
              <a:gd name="connsiteY600" fmla="*/ 736603 h 5450084"/>
              <a:gd name="connsiteX601" fmla="*/ 3620174 w 12192000"/>
              <a:gd name="connsiteY601" fmla="*/ 744089 h 5450084"/>
              <a:gd name="connsiteX602" fmla="*/ 3638536 w 12192000"/>
              <a:gd name="connsiteY602" fmla="*/ 759062 h 5450084"/>
              <a:gd name="connsiteX603" fmla="*/ 3656499 w 12192000"/>
              <a:gd name="connsiteY603" fmla="*/ 774360 h 5450084"/>
              <a:gd name="connsiteX604" fmla="*/ 3666477 w 12192000"/>
              <a:gd name="connsiteY604" fmla="*/ 781846 h 5450084"/>
              <a:gd name="connsiteX605" fmla="*/ 3676058 w 12192000"/>
              <a:gd name="connsiteY605" fmla="*/ 788682 h 5450084"/>
              <a:gd name="connsiteX606" fmla="*/ 3686037 w 12192000"/>
              <a:gd name="connsiteY606" fmla="*/ 795843 h 5450084"/>
              <a:gd name="connsiteX607" fmla="*/ 3696815 w 12192000"/>
              <a:gd name="connsiteY607" fmla="*/ 802028 h 5450084"/>
              <a:gd name="connsiteX608" fmla="*/ 3705198 w 12192000"/>
              <a:gd name="connsiteY608" fmla="*/ 807235 h 5450084"/>
              <a:gd name="connsiteX609" fmla="*/ 3713182 w 12192000"/>
              <a:gd name="connsiteY609" fmla="*/ 813094 h 5450084"/>
              <a:gd name="connsiteX610" fmla="*/ 3719967 w 12192000"/>
              <a:gd name="connsiteY610" fmla="*/ 818954 h 5450084"/>
              <a:gd name="connsiteX611" fmla="*/ 3725955 w 12192000"/>
              <a:gd name="connsiteY611" fmla="*/ 825789 h 5450084"/>
              <a:gd name="connsiteX612" fmla="*/ 3731544 w 12192000"/>
              <a:gd name="connsiteY612" fmla="*/ 832624 h 5450084"/>
              <a:gd name="connsiteX613" fmla="*/ 3736333 w 12192000"/>
              <a:gd name="connsiteY613" fmla="*/ 839459 h 5450084"/>
              <a:gd name="connsiteX614" fmla="*/ 3739927 w 12192000"/>
              <a:gd name="connsiteY614" fmla="*/ 846946 h 5450084"/>
              <a:gd name="connsiteX615" fmla="*/ 3743119 w 12192000"/>
              <a:gd name="connsiteY615" fmla="*/ 854432 h 5450084"/>
              <a:gd name="connsiteX616" fmla="*/ 3745513 w 12192000"/>
              <a:gd name="connsiteY616" fmla="*/ 861919 h 5450084"/>
              <a:gd name="connsiteX617" fmla="*/ 3747112 w 12192000"/>
              <a:gd name="connsiteY617" fmla="*/ 870056 h 5450084"/>
              <a:gd name="connsiteX618" fmla="*/ 3748308 w 12192000"/>
              <a:gd name="connsiteY618" fmla="*/ 878194 h 5450084"/>
              <a:gd name="connsiteX619" fmla="*/ 3748707 w 12192000"/>
              <a:gd name="connsiteY619" fmla="*/ 886331 h 5450084"/>
              <a:gd name="connsiteX620" fmla="*/ 3748707 w 12192000"/>
              <a:gd name="connsiteY620" fmla="*/ 894794 h 5450084"/>
              <a:gd name="connsiteX621" fmla="*/ 3748308 w 12192000"/>
              <a:gd name="connsiteY621" fmla="*/ 903583 h 5450084"/>
              <a:gd name="connsiteX622" fmla="*/ 3747510 w 12192000"/>
              <a:gd name="connsiteY622" fmla="*/ 912045 h 5450084"/>
              <a:gd name="connsiteX623" fmla="*/ 3745913 w 12192000"/>
              <a:gd name="connsiteY623" fmla="*/ 920834 h 5450084"/>
              <a:gd name="connsiteX624" fmla="*/ 3747909 w 12192000"/>
              <a:gd name="connsiteY624" fmla="*/ 963800 h 5450084"/>
              <a:gd name="connsiteX625" fmla="*/ 3748308 w 12192000"/>
              <a:gd name="connsiteY625" fmla="*/ 978447 h 5450084"/>
              <a:gd name="connsiteX626" fmla="*/ 3751502 w 12192000"/>
              <a:gd name="connsiteY626" fmla="*/ 1001557 h 5450084"/>
              <a:gd name="connsiteX627" fmla="*/ 3754296 w 12192000"/>
              <a:gd name="connsiteY627" fmla="*/ 1024342 h 5450084"/>
              <a:gd name="connsiteX628" fmla="*/ 3756690 w 12192000"/>
              <a:gd name="connsiteY628" fmla="*/ 1047453 h 5450084"/>
              <a:gd name="connsiteX629" fmla="*/ 3758288 w 12192000"/>
              <a:gd name="connsiteY629" fmla="*/ 1070237 h 5450084"/>
              <a:gd name="connsiteX630" fmla="*/ 3759885 w 12192000"/>
              <a:gd name="connsiteY630" fmla="*/ 1093348 h 5450084"/>
              <a:gd name="connsiteX631" fmla="*/ 3761082 w 12192000"/>
              <a:gd name="connsiteY631" fmla="*/ 1116132 h 5450084"/>
              <a:gd name="connsiteX632" fmla="*/ 3763077 w 12192000"/>
              <a:gd name="connsiteY632" fmla="*/ 1161703 h 5450084"/>
              <a:gd name="connsiteX633" fmla="*/ 3763077 w 12192000"/>
              <a:gd name="connsiteY633" fmla="*/ 1164631 h 5450084"/>
              <a:gd name="connsiteX634" fmla="*/ 3763077 w 12192000"/>
              <a:gd name="connsiteY634" fmla="*/ 1167236 h 5450084"/>
              <a:gd name="connsiteX635" fmla="*/ 3763875 w 12192000"/>
              <a:gd name="connsiteY635" fmla="*/ 1208900 h 5450084"/>
              <a:gd name="connsiteX636" fmla="*/ 3764276 w 12192000"/>
              <a:gd name="connsiteY636" fmla="*/ 1250889 h 5450084"/>
              <a:gd name="connsiteX637" fmla="*/ 3764675 w 12192000"/>
              <a:gd name="connsiteY637" fmla="*/ 1292228 h 5450084"/>
              <a:gd name="connsiteX638" fmla="*/ 3765472 w 12192000"/>
              <a:gd name="connsiteY638" fmla="*/ 1334216 h 5450084"/>
              <a:gd name="connsiteX639" fmla="*/ 3770662 w 12192000"/>
              <a:gd name="connsiteY639" fmla="*/ 1630745 h 5450084"/>
              <a:gd name="connsiteX640" fmla="*/ 3770662 w 12192000"/>
              <a:gd name="connsiteY640" fmla="*/ 1660366 h 5450084"/>
              <a:gd name="connsiteX641" fmla="*/ 3783835 w 12192000"/>
              <a:gd name="connsiteY641" fmla="*/ 1807165 h 5450084"/>
              <a:gd name="connsiteX642" fmla="*/ 3785831 w 12192000"/>
              <a:gd name="connsiteY642" fmla="*/ 1811722 h 5450084"/>
              <a:gd name="connsiteX643" fmla="*/ 3787428 w 12192000"/>
              <a:gd name="connsiteY643" fmla="*/ 1816604 h 5450084"/>
              <a:gd name="connsiteX644" fmla="*/ 3788625 w 12192000"/>
              <a:gd name="connsiteY644" fmla="*/ 1821161 h 5450084"/>
              <a:gd name="connsiteX645" fmla="*/ 3789423 w 12192000"/>
              <a:gd name="connsiteY645" fmla="*/ 1825718 h 5450084"/>
              <a:gd name="connsiteX646" fmla="*/ 3790221 w 12192000"/>
              <a:gd name="connsiteY646" fmla="*/ 1830275 h 5450084"/>
              <a:gd name="connsiteX647" fmla="*/ 3790620 w 12192000"/>
              <a:gd name="connsiteY647" fmla="*/ 1834833 h 5450084"/>
              <a:gd name="connsiteX648" fmla="*/ 3790620 w 12192000"/>
              <a:gd name="connsiteY648" fmla="*/ 1844272 h 5450084"/>
              <a:gd name="connsiteX649" fmla="*/ 3790221 w 12192000"/>
              <a:gd name="connsiteY649" fmla="*/ 1853386 h 5450084"/>
              <a:gd name="connsiteX650" fmla="*/ 3789423 w 12192000"/>
              <a:gd name="connsiteY650" fmla="*/ 1862826 h 5450084"/>
              <a:gd name="connsiteX651" fmla="*/ 3786629 w 12192000"/>
              <a:gd name="connsiteY651" fmla="*/ 1881378 h 5450084"/>
              <a:gd name="connsiteX652" fmla="*/ 3791419 w 12192000"/>
              <a:gd name="connsiteY652" fmla="*/ 1875519 h 5450084"/>
              <a:gd name="connsiteX653" fmla="*/ 3796209 w 12192000"/>
              <a:gd name="connsiteY653" fmla="*/ 1869335 h 5450084"/>
              <a:gd name="connsiteX654" fmla="*/ 3800200 w 12192000"/>
              <a:gd name="connsiteY654" fmla="*/ 1862826 h 5450084"/>
              <a:gd name="connsiteX655" fmla="*/ 3803395 w 12192000"/>
              <a:gd name="connsiteY655" fmla="*/ 1856641 h 5450084"/>
              <a:gd name="connsiteX656" fmla="*/ 3806587 w 12192000"/>
              <a:gd name="connsiteY656" fmla="*/ 1850131 h 5450084"/>
              <a:gd name="connsiteX657" fmla="*/ 3809381 w 12192000"/>
              <a:gd name="connsiteY657" fmla="*/ 1843946 h 5450084"/>
              <a:gd name="connsiteX658" fmla="*/ 3812176 w 12192000"/>
              <a:gd name="connsiteY658" fmla="*/ 1837111 h 5450084"/>
              <a:gd name="connsiteX659" fmla="*/ 3814172 w 12192000"/>
              <a:gd name="connsiteY659" fmla="*/ 1830600 h 5450084"/>
              <a:gd name="connsiteX660" fmla="*/ 3816167 w 12192000"/>
              <a:gd name="connsiteY660" fmla="*/ 1824090 h 5450084"/>
              <a:gd name="connsiteX661" fmla="*/ 3817764 w 12192000"/>
              <a:gd name="connsiteY661" fmla="*/ 1817581 h 5450084"/>
              <a:gd name="connsiteX662" fmla="*/ 3820159 w 12192000"/>
              <a:gd name="connsiteY662" fmla="*/ 1804235 h 5450084"/>
              <a:gd name="connsiteX663" fmla="*/ 3821756 w 12192000"/>
              <a:gd name="connsiteY663" fmla="*/ 1790890 h 5450084"/>
              <a:gd name="connsiteX664" fmla="*/ 3822954 w 12192000"/>
              <a:gd name="connsiteY664" fmla="*/ 1777219 h 5450084"/>
              <a:gd name="connsiteX665" fmla="*/ 3823751 w 12192000"/>
              <a:gd name="connsiteY665" fmla="*/ 1763548 h 5450084"/>
              <a:gd name="connsiteX666" fmla="*/ 3824150 w 12192000"/>
              <a:gd name="connsiteY666" fmla="*/ 1749877 h 5450084"/>
              <a:gd name="connsiteX667" fmla="*/ 3824948 w 12192000"/>
              <a:gd name="connsiteY667" fmla="*/ 1722535 h 5450084"/>
              <a:gd name="connsiteX668" fmla="*/ 3825348 w 12192000"/>
              <a:gd name="connsiteY668" fmla="*/ 1708865 h 5450084"/>
              <a:gd name="connsiteX669" fmla="*/ 3826545 w 12192000"/>
              <a:gd name="connsiteY669" fmla="*/ 1695193 h 5450084"/>
              <a:gd name="connsiteX670" fmla="*/ 3828942 w 12192000"/>
              <a:gd name="connsiteY670" fmla="*/ 1681849 h 5450084"/>
              <a:gd name="connsiteX671" fmla="*/ 3831336 w 12192000"/>
              <a:gd name="connsiteY671" fmla="*/ 1668503 h 5450084"/>
              <a:gd name="connsiteX672" fmla="*/ 3836525 w 12192000"/>
              <a:gd name="connsiteY672" fmla="*/ 1644741 h 5450084"/>
              <a:gd name="connsiteX673" fmla="*/ 3840518 w 12192000"/>
              <a:gd name="connsiteY673" fmla="*/ 1621305 h 5450084"/>
              <a:gd name="connsiteX674" fmla="*/ 3844509 w 12192000"/>
              <a:gd name="connsiteY674" fmla="*/ 1597545 h 5450084"/>
              <a:gd name="connsiteX675" fmla="*/ 3848103 w 12192000"/>
              <a:gd name="connsiteY675" fmla="*/ 1574109 h 5450084"/>
              <a:gd name="connsiteX676" fmla="*/ 3850895 w 12192000"/>
              <a:gd name="connsiteY676" fmla="*/ 1550347 h 5450084"/>
              <a:gd name="connsiteX677" fmla="*/ 3854088 w 12192000"/>
              <a:gd name="connsiteY677" fmla="*/ 1526585 h 5450084"/>
              <a:gd name="connsiteX678" fmla="*/ 3860077 w 12192000"/>
              <a:gd name="connsiteY678" fmla="*/ 1478737 h 5450084"/>
              <a:gd name="connsiteX679" fmla="*/ 3862872 w 12192000"/>
              <a:gd name="connsiteY679" fmla="*/ 1454976 h 5450084"/>
              <a:gd name="connsiteX680" fmla="*/ 3866064 w 12192000"/>
              <a:gd name="connsiteY680" fmla="*/ 1431215 h 5450084"/>
              <a:gd name="connsiteX681" fmla="*/ 3869257 w 12192000"/>
              <a:gd name="connsiteY681" fmla="*/ 1407454 h 5450084"/>
              <a:gd name="connsiteX682" fmla="*/ 3873249 w 12192000"/>
              <a:gd name="connsiteY682" fmla="*/ 1383692 h 5450084"/>
              <a:gd name="connsiteX683" fmla="*/ 3877640 w 12192000"/>
              <a:gd name="connsiteY683" fmla="*/ 1360256 h 5450084"/>
              <a:gd name="connsiteX684" fmla="*/ 3882830 w 12192000"/>
              <a:gd name="connsiteY684" fmla="*/ 1336820 h 5450084"/>
              <a:gd name="connsiteX685" fmla="*/ 3888417 w 12192000"/>
              <a:gd name="connsiteY685" fmla="*/ 1313059 h 5450084"/>
              <a:gd name="connsiteX686" fmla="*/ 3895602 w 12192000"/>
              <a:gd name="connsiteY686" fmla="*/ 1289623 h 5450084"/>
              <a:gd name="connsiteX687" fmla="*/ 4008967 w 12192000"/>
              <a:gd name="connsiteY687" fmla="*/ 654902 h 5450084"/>
              <a:gd name="connsiteX688" fmla="*/ 4011362 w 12192000"/>
              <a:gd name="connsiteY688" fmla="*/ 641557 h 5450084"/>
              <a:gd name="connsiteX689" fmla="*/ 4014156 w 12192000"/>
              <a:gd name="connsiteY689" fmla="*/ 627886 h 5450084"/>
              <a:gd name="connsiteX690" fmla="*/ 4017750 w 12192000"/>
              <a:gd name="connsiteY690" fmla="*/ 614541 h 5450084"/>
              <a:gd name="connsiteX691" fmla="*/ 4022141 w 12192000"/>
              <a:gd name="connsiteY691" fmla="*/ 601195 h 5450084"/>
              <a:gd name="connsiteX692" fmla="*/ 4027329 w 12192000"/>
              <a:gd name="connsiteY692" fmla="*/ 588500 h 5450084"/>
              <a:gd name="connsiteX693" fmla="*/ 4032120 w 12192000"/>
              <a:gd name="connsiteY693" fmla="*/ 575480 h 5450084"/>
              <a:gd name="connsiteX694" fmla="*/ 4037708 w 12192000"/>
              <a:gd name="connsiteY694" fmla="*/ 562787 h 5450084"/>
              <a:gd name="connsiteX695" fmla="*/ 4043297 w 12192000"/>
              <a:gd name="connsiteY695" fmla="*/ 549767 h 5450084"/>
              <a:gd name="connsiteX696" fmla="*/ 4054873 w 12192000"/>
              <a:gd name="connsiteY696" fmla="*/ 524377 h 5450084"/>
              <a:gd name="connsiteX697" fmla="*/ 4066847 w 12192000"/>
              <a:gd name="connsiteY697" fmla="*/ 498989 h 5450084"/>
              <a:gd name="connsiteX698" fmla="*/ 4072036 w 12192000"/>
              <a:gd name="connsiteY698" fmla="*/ 485969 h 5450084"/>
              <a:gd name="connsiteX699" fmla="*/ 4077227 w 12192000"/>
              <a:gd name="connsiteY699" fmla="*/ 473274 h 5450084"/>
              <a:gd name="connsiteX700" fmla="*/ 4082016 w 12192000"/>
              <a:gd name="connsiteY700" fmla="*/ 459928 h 5450084"/>
              <a:gd name="connsiteX701" fmla="*/ 4086407 w 12192000"/>
              <a:gd name="connsiteY701" fmla="*/ 446909 h 5450084"/>
              <a:gd name="connsiteX702" fmla="*/ 4088802 w 12192000"/>
              <a:gd name="connsiteY702" fmla="*/ 441375 h 5450084"/>
              <a:gd name="connsiteX703" fmla="*/ 4091196 w 12192000"/>
              <a:gd name="connsiteY703" fmla="*/ 436168 h 5450084"/>
              <a:gd name="connsiteX704" fmla="*/ 4094789 w 12192000"/>
              <a:gd name="connsiteY704" fmla="*/ 431285 h 5450084"/>
              <a:gd name="connsiteX705" fmla="*/ 4096786 w 12192000"/>
              <a:gd name="connsiteY705" fmla="*/ 429006 h 5450084"/>
              <a:gd name="connsiteX706" fmla="*/ 4098781 w 12192000"/>
              <a:gd name="connsiteY706" fmla="*/ 427054 h 5450084"/>
              <a:gd name="connsiteX707" fmla="*/ 4101176 w 12192000"/>
              <a:gd name="connsiteY707" fmla="*/ 425101 h 5450084"/>
              <a:gd name="connsiteX708" fmla="*/ 4103572 w 12192000"/>
              <a:gd name="connsiteY708" fmla="*/ 423473 h 5450084"/>
              <a:gd name="connsiteX709" fmla="*/ 4106365 w 12192000"/>
              <a:gd name="connsiteY709" fmla="*/ 422171 h 5450084"/>
              <a:gd name="connsiteX710" fmla="*/ 4109159 w 12192000"/>
              <a:gd name="connsiteY710" fmla="*/ 420869 h 5450084"/>
              <a:gd name="connsiteX711" fmla="*/ 4112354 w 12192000"/>
              <a:gd name="connsiteY711" fmla="*/ 419893 h 5450084"/>
              <a:gd name="connsiteX712" fmla="*/ 4115546 w 12192000"/>
              <a:gd name="connsiteY712" fmla="*/ 419242 h 5450084"/>
              <a:gd name="connsiteX713" fmla="*/ 4119139 w 12192000"/>
              <a:gd name="connsiteY713" fmla="*/ 418916 h 5450084"/>
              <a:gd name="connsiteX714" fmla="*/ 4123530 w 12192000"/>
              <a:gd name="connsiteY714" fmla="*/ 418916 h 5450084"/>
              <a:gd name="connsiteX715" fmla="*/ 4141493 w 12192000"/>
              <a:gd name="connsiteY715" fmla="*/ 419242 h 5450084"/>
              <a:gd name="connsiteX716" fmla="*/ 4159855 w 12192000"/>
              <a:gd name="connsiteY716" fmla="*/ 419242 h 5450084"/>
              <a:gd name="connsiteX717" fmla="*/ 4178216 w 12192000"/>
              <a:gd name="connsiteY717" fmla="*/ 418916 h 5450084"/>
              <a:gd name="connsiteX718" fmla="*/ 4196977 w 12192000"/>
              <a:gd name="connsiteY718" fmla="*/ 418266 h 5450084"/>
              <a:gd name="connsiteX719" fmla="*/ 4215340 w 12192000"/>
              <a:gd name="connsiteY719" fmla="*/ 417615 h 5450084"/>
              <a:gd name="connsiteX720" fmla="*/ 4234100 w 12192000"/>
              <a:gd name="connsiteY720" fmla="*/ 416963 h 5450084"/>
              <a:gd name="connsiteX721" fmla="*/ 4252463 w 12192000"/>
              <a:gd name="connsiteY721" fmla="*/ 416963 h 5450084"/>
              <a:gd name="connsiteX722" fmla="*/ 4270824 w 12192000"/>
              <a:gd name="connsiteY722" fmla="*/ 417289 h 5450084"/>
              <a:gd name="connsiteX723" fmla="*/ 4289188 w 12192000"/>
              <a:gd name="connsiteY723" fmla="*/ 418266 h 5450084"/>
              <a:gd name="connsiteX724" fmla="*/ 4297968 w 12192000"/>
              <a:gd name="connsiteY724" fmla="*/ 418916 h 5450084"/>
              <a:gd name="connsiteX725" fmla="*/ 4306750 w 12192000"/>
              <a:gd name="connsiteY725" fmla="*/ 419893 h 5450084"/>
              <a:gd name="connsiteX726" fmla="*/ 4315533 w 12192000"/>
              <a:gd name="connsiteY726" fmla="*/ 421195 h 5450084"/>
              <a:gd name="connsiteX727" fmla="*/ 4324712 w 12192000"/>
              <a:gd name="connsiteY727" fmla="*/ 422822 h 5450084"/>
              <a:gd name="connsiteX728" fmla="*/ 4333494 w 12192000"/>
              <a:gd name="connsiteY728" fmla="*/ 424449 h 5450084"/>
              <a:gd name="connsiteX729" fmla="*/ 4342276 w 12192000"/>
              <a:gd name="connsiteY729" fmla="*/ 426729 h 5450084"/>
              <a:gd name="connsiteX730" fmla="*/ 4351059 w 12192000"/>
              <a:gd name="connsiteY730" fmla="*/ 429006 h 5450084"/>
              <a:gd name="connsiteX731" fmla="*/ 4359840 w 12192000"/>
              <a:gd name="connsiteY731" fmla="*/ 431936 h 5450084"/>
              <a:gd name="connsiteX732" fmla="*/ 4368223 w 12192000"/>
              <a:gd name="connsiteY732" fmla="*/ 434865 h 5450084"/>
              <a:gd name="connsiteX733" fmla="*/ 4376605 w 12192000"/>
              <a:gd name="connsiteY733" fmla="*/ 438445 h 5450084"/>
              <a:gd name="connsiteX734" fmla="*/ 4385387 w 12192000"/>
              <a:gd name="connsiteY734" fmla="*/ 442352 h 5450084"/>
              <a:gd name="connsiteX735" fmla="*/ 4393369 w 12192000"/>
              <a:gd name="connsiteY735" fmla="*/ 446909 h 5450084"/>
              <a:gd name="connsiteX736" fmla="*/ 4401353 w 12192000"/>
              <a:gd name="connsiteY736" fmla="*/ 451792 h 5450084"/>
              <a:gd name="connsiteX737" fmla="*/ 4409338 w 12192000"/>
              <a:gd name="connsiteY737" fmla="*/ 456999 h 5450084"/>
              <a:gd name="connsiteX738" fmla="*/ 4424506 w 12192000"/>
              <a:gd name="connsiteY738" fmla="*/ 468718 h 5450084"/>
              <a:gd name="connsiteX739" fmla="*/ 4430893 w 12192000"/>
              <a:gd name="connsiteY739" fmla="*/ 473600 h 5450084"/>
              <a:gd name="connsiteX740" fmla="*/ 4433687 w 12192000"/>
              <a:gd name="connsiteY740" fmla="*/ 475227 h 5450084"/>
              <a:gd name="connsiteX741" fmla="*/ 4444464 w 12192000"/>
              <a:gd name="connsiteY741" fmla="*/ 466764 h 5450084"/>
              <a:gd name="connsiteX742" fmla="*/ 4449653 w 12192000"/>
              <a:gd name="connsiteY742" fmla="*/ 463510 h 5450084"/>
              <a:gd name="connsiteX743" fmla="*/ 4454443 w 12192000"/>
              <a:gd name="connsiteY743" fmla="*/ 460906 h 5450084"/>
              <a:gd name="connsiteX744" fmla="*/ 4458435 w 12192000"/>
              <a:gd name="connsiteY744" fmla="*/ 458301 h 5450084"/>
              <a:gd name="connsiteX745" fmla="*/ 4462427 w 12192000"/>
              <a:gd name="connsiteY745" fmla="*/ 456674 h 5450084"/>
              <a:gd name="connsiteX746" fmla="*/ 4466019 w 12192000"/>
              <a:gd name="connsiteY746" fmla="*/ 455047 h 5450084"/>
              <a:gd name="connsiteX747" fmla="*/ 4469612 w 12192000"/>
              <a:gd name="connsiteY747" fmla="*/ 454070 h 5450084"/>
              <a:gd name="connsiteX748" fmla="*/ 4472406 w 12192000"/>
              <a:gd name="connsiteY748" fmla="*/ 453419 h 5450084"/>
              <a:gd name="connsiteX749" fmla="*/ 4475201 w 12192000"/>
              <a:gd name="connsiteY749" fmla="*/ 453093 h 5450084"/>
              <a:gd name="connsiteX750" fmla="*/ 4477994 w 12192000"/>
              <a:gd name="connsiteY750" fmla="*/ 453093 h 5450084"/>
              <a:gd name="connsiteX751" fmla="*/ 4479990 w 12192000"/>
              <a:gd name="connsiteY751" fmla="*/ 453419 h 5450084"/>
              <a:gd name="connsiteX752" fmla="*/ 4482386 w 12192000"/>
              <a:gd name="connsiteY752" fmla="*/ 454396 h 5450084"/>
              <a:gd name="connsiteX753" fmla="*/ 4484382 w 12192000"/>
              <a:gd name="connsiteY753" fmla="*/ 455372 h 5450084"/>
              <a:gd name="connsiteX754" fmla="*/ 4485978 w 12192000"/>
              <a:gd name="connsiteY754" fmla="*/ 456674 h 5450084"/>
              <a:gd name="connsiteX755" fmla="*/ 4487575 w 12192000"/>
              <a:gd name="connsiteY755" fmla="*/ 458301 h 5450084"/>
              <a:gd name="connsiteX756" fmla="*/ 4488772 w 12192000"/>
              <a:gd name="connsiteY756" fmla="*/ 459928 h 5450084"/>
              <a:gd name="connsiteX757" fmla="*/ 4489970 w 12192000"/>
              <a:gd name="connsiteY757" fmla="*/ 462208 h 5450084"/>
              <a:gd name="connsiteX758" fmla="*/ 4491566 w 12192000"/>
              <a:gd name="connsiteY758" fmla="*/ 466764 h 5450084"/>
              <a:gd name="connsiteX759" fmla="*/ 4493163 w 12192000"/>
              <a:gd name="connsiteY759" fmla="*/ 472297 h 5450084"/>
              <a:gd name="connsiteX760" fmla="*/ 4493962 w 12192000"/>
              <a:gd name="connsiteY760" fmla="*/ 478157 h 5450084"/>
              <a:gd name="connsiteX761" fmla="*/ 4495158 w 12192000"/>
              <a:gd name="connsiteY761" fmla="*/ 491177 h 5450084"/>
              <a:gd name="connsiteX762" fmla="*/ 4495957 w 12192000"/>
              <a:gd name="connsiteY762" fmla="*/ 504523 h 5450084"/>
              <a:gd name="connsiteX763" fmla="*/ 4511926 w 12192000"/>
              <a:gd name="connsiteY763" fmla="*/ 514287 h 5450084"/>
              <a:gd name="connsiteX764" fmla="*/ 4519909 w 12192000"/>
              <a:gd name="connsiteY764" fmla="*/ 519170 h 5450084"/>
              <a:gd name="connsiteX765" fmla="*/ 4527491 w 12192000"/>
              <a:gd name="connsiteY765" fmla="*/ 524377 h 5450084"/>
              <a:gd name="connsiteX766" fmla="*/ 4535075 w 12192000"/>
              <a:gd name="connsiteY766" fmla="*/ 529585 h 5450084"/>
              <a:gd name="connsiteX767" fmla="*/ 4541862 w 12192000"/>
              <a:gd name="connsiteY767" fmla="*/ 535119 h 5450084"/>
              <a:gd name="connsiteX768" fmla="*/ 4548649 w 12192000"/>
              <a:gd name="connsiteY768" fmla="*/ 540653 h 5450084"/>
              <a:gd name="connsiteX769" fmla="*/ 4554235 w 12192000"/>
              <a:gd name="connsiteY769" fmla="*/ 546511 h 5450084"/>
              <a:gd name="connsiteX770" fmla="*/ 4559026 w 12192000"/>
              <a:gd name="connsiteY770" fmla="*/ 553021 h 5450084"/>
              <a:gd name="connsiteX771" fmla="*/ 4561422 w 12192000"/>
              <a:gd name="connsiteY771" fmla="*/ 556277 h 5450084"/>
              <a:gd name="connsiteX772" fmla="*/ 4563418 w 12192000"/>
              <a:gd name="connsiteY772" fmla="*/ 559531 h 5450084"/>
              <a:gd name="connsiteX773" fmla="*/ 4565015 w 12192000"/>
              <a:gd name="connsiteY773" fmla="*/ 562787 h 5450084"/>
              <a:gd name="connsiteX774" fmla="*/ 4566610 w 12192000"/>
              <a:gd name="connsiteY774" fmla="*/ 566367 h 5450084"/>
              <a:gd name="connsiteX775" fmla="*/ 4567808 w 12192000"/>
              <a:gd name="connsiteY775" fmla="*/ 569947 h 5450084"/>
              <a:gd name="connsiteX776" fmla="*/ 4569005 w 12192000"/>
              <a:gd name="connsiteY776" fmla="*/ 573853 h 5450084"/>
              <a:gd name="connsiteX777" fmla="*/ 4569404 w 12192000"/>
              <a:gd name="connsiteY777" fmla="*/ 577760 h 5450084"/>
              <a:gd name="connsiteX778" fmla="*/ 4569803 w 12192000"/>
              <a:gd name="connsiteY778" fmla="*/ 581990 h 5450084"/>
              <a:gd name="connsiteX779" fmla="*/ 4570203 w 12192000"/>
              <a:gd name="connsiteY779" fmla="*/ 586223 h 5450084"/>
              <a:gd name="connsiteX780" fmla="*/ 4569803 w 12192000"/>
              <a:gd name="connsiteY780" fmla="*/ 590453 h 5450084"/>
              <a:gd name="connsiteX781" fmla="*/ 4569404 w 12192000"/>
              <a:gd name="connsiteY781" fmla="*/ 594685 h 5450084"/>
              <a:gd name="connsiteX782" fmla="*/ 4568607 w 12192000"/>
              <a:gd name="connsiteY782" fmla="*/ 599242 h 5450084"/>
              <a:gd name="connsiteX783" fmla="*/ 4567409 w 12192000"/>
              <a:gd name="connsiteY783" fmla="*/ 604125 h 5450084"/>
              <a:gd name="connsiteX784" fmla="*/ 4565813 w 12192000"/>
              <a:gd name="connsiteY784" fmla="*/ 609332 h 5450084"/>
              <a:gd name="connsiteX785" fmla="*/ 4571002 w 12192000"/>
              <a:gd name="connsiteY785" fmla="*/ 662389 h 5450084"/>
              <a:gd name="connsiteX786" fmla="*/ 4576989 w 12192000"/>
              <a:gd name="connsiteY786" fmla="*/ 703727 h 5450084"/>
              <a:gd name="connsiteX787" fmla="*/ 4580183 w 12192000"/>
              <a:gd name="connsiteY787" fmla="*/ 724559 h 5450084"/>
              <a:gd name="connsiteX788" fmla="*/ 4582578 w 12192000"/>
              <a:gd name="connsiteY788" fmla="*/ 745391 h 5450084"/>
              <a:gd name="connsiteX789" fmla="*/ 4584972 w 12192000"/>
              <a:gd name="connsiteY789" fmla="*/ 765897 h 5450084"/>
              <a:gd name="connsiteX790" fmla="*/ 4586569 w 12192000"/>
              <a:gd name="connsiteY790" fmla="*/ 786729 h 5450084"/>
              <a:gd name="connsiteX791" fmla="*/ 4588166 w 12192000"/>
              <a:gd name="connsiteY791" fmla="*/ 807561 h 5450084"/>
              <a:gd name="connsiteX792" fmla="*/ 4589363 w 12192000"/>
              <a:gd name="connsiteY792" fmla="*/ 828392 h 5450084"/>
              <a:gd name="connsiteX793" fmla="*/ 4589762 w 12192000"/>
              <a:gd name="connsiteY793" fmla="*/ 849224 h 5450084"/>
              <a:gd name="connsiteX794" fmla="*/ 4590161 w 12192000"/>
              <a:gd name="connsiteY794" fmla="*/ 869731 h 5450084"/>
              <a:gd name="connsiteX795" fmla="*/ 4589762 w 12192000"/>
              <a:gd name="connsiteY795" fmla="*/ 890563 h 5450084"/>
              <a:gd name="connsiteX796" fmla="*/ 4588564 w 12192000"/>
              <a:gd name="connsiteY796" fmla="*/ 911394 h 5450084"/>
              <a:gd name="connsiteX797" fmla="*/ 4586968 w 12192000"/>
              <a:gd name="connsiteY797" fmla="*/ 932226 h 5450084"/>
              <a:gd name="connsiteX798" fmla="*/ 4584573 w 12192000"/>
              <a:gd name="connsiteY798" fmla="*/ 952732 h 5450084"/>
              <a:gd name="connsiteX799" fmla="*/ 4581380 w 12192000"/>
              <a:gd name="connsiteY799" fmla="*/ 973564 h 5450084"/>
              <a:gd name="connsiteX800" fmla="*/ 4576989 w 12192000"/>
              <a:gd name="connsiteY800" fmla="*/ 994397 h 5450084"/>
              <a:gd name="connsiteX801" fmla="*/ 4576589 w 12192000"/>
              <a:gd name="connsiteY801" fmla="*/ 997000 h 5450084"/>
              <a:gd name="connsiteX802" fmla="*/ 4576589 w 12192000"/>
              <a:gd name="connsiteY802" fmla="*/ 999279 h 5450084"/>
              <a:gd name="connsiteX803" fmla="*/ 4576589 w 12192000"/>
              <a:gd name="connsiteY803" fmla="*/ 1001883 h 5450084"/>
              <a:gd name="connsiteX804" fmla="*/ 4576989 w 12192000"/>
              <a:gd name="connsiteY804" fmla="*/ 1004162 h 5450084"/>
              <a:gd name="connsiteX805" fmla="*/ 4578985 w 12192000"/>
              <a:gd name="connsiteY805" fmla="*/ 1009044 h 5450084"/>
              <a:gd name="connsiteX806" fmla="*/ 4580981 w 12192000"/>
              <a:gd name="connsiteY806" fmla="*/ 1013601 h 5450084"/>
              <a:gd name="connsiteX807" fmla="*/ 4583376 w 12192000"/>
              <a:gd name="connsiteY807" fmla="*/ 1017832 h 5450084"/>
              <a:gd name="connsiteX808" fmla="*/ 4586170 w 12192000"/>
              <a:gd name="connsiteY808" fmla="*/ 1022064 h 5450084"/>
              <a:gd name="connsiteX809" fmla="*/ 4591758 w 12192000"/>
              <a:gd name="connsiteY809" fmla="*/ 1030527 h 5450084"/>
              <a:gd name="connsiteX810" fmla="*/ 4594154 w 12192000"/>
              <a:gd name="connsiteY810" fmla="*/ 1034758 h 5450084"/>
              <a:gd name="connsiteX811" fmla="*/ 4596150 w 12192000"/>
              <a:gd name="connsiteY811" fmla="*/ 1039315 h 5450084"/>
              <a:gd name="connsiteX812" fmla="*/ 4597747 w 12192000"/>
              <a:gd name="connsiteY812" fmla="*/ 1043547 h 5450084"/>
              <a:gd name="connsiteX813" fmla="*/ 4598146 w 12192000"/>
              <a:gd name="connsiteY813" fmla="*/ 1047778 h 5450084"/>
              <a:gd name="connsiteX814" fmla="*/ 4598146 w 12192000"/>
              <a:gd name="connsiteY814" fmla="*/ 1050057 h 5450084"/>
              <a:gd name="connsiteX815" fmla="*/ 4597747 w 12192000"/>
              <a:gd name="connsiteY815" fmla="*/ 1052334 h 5450084"/>
              <a:gd name="connsiteX816" fmla="*/ 4596948 w 12192000"/>
              <a:gd name="connsiteY816" fmla="*/ 1054614 h 5450084"/>
              <a:gd name="connsiteX817" fmla="*/ 4596150 w 12192000"/>
              <a:gd name="connsiteY817" fmla="*/ 1056892 h 5450084"/>
              <a:gd name="connsiteX818" fmla="*/ 4594951 w 12192000"/>
              <a:gd name="connsiteY818" fmla="*/ 1059171 h 5450084"/>
              <a:gd name="connsiteX819" fmla="*/ 4593355 w 12192000"/>
              <a:gd name="connsiteY819" fmla="*/ 1061450 h 5450084"/>
              <a:gd name="connsiteX820" fmla="*/ 4590960 w 12192000"/>
              <a:gd name="connsiteY820" fmla="*/ 1064379 h 5450084"/>
              <a:gd name="connsiteX821" fmla="*/ 4588564 w 12192000"/>
              <a:gd name="connsiteY821" fmla="*/ 1066657 h 5450084"/>
              <a:gd name="connsiteX822" fmla="*/ 4590161 w 12192000"/>
              <a:gd name="connsiteY822" fmla="*/ 1069260 h 5450084"/>
              <a:gd name="connsiteX823" fmla="*/ 4591359 w 12192000"/>
              <a:gd name="connsiteY823" fmla="*/ 1071865 h 5450084"/>
              <a:gd name="connsiteX824" fmla="*/ 4592158 w 12192000"/>
              <a:gd name="connsiteY824" fmla="*/ 1074469 h 5450084"/>
              <a:gd name="connsiteX825" fmla="*/ 4592557 w 12192000"/>
              <a:gd name="connsiteY825" fmla="*/ 1077073 h 5450084"/>
              <a:gd name="connsiteX826" fmla="*/ 4592956 w 12192000"/>
              <a:gd name="connsiteY826" fmla="*/ 1081955 h 5450084"/>
              <a:gd name="connsiteX827" fmla="*/ 4592557 w 12192000"/>
              <a:gd name="connsiteY827" fmla="*/ 1086838 h 5450084"/>
              <a:gd name="connsiteX828" fmla="*/ 4594951 w 12192000"/>
              <a:gd name="connsiteY828" fmla="*/ 1100509 h 5450084"/>
              <a:gd name="connsiteX829" fmla="*/ 4596549 w 12192000"/>
              <a:gd name="connsiteY829" fmla="*/ 1113854 h 5450084"/>
              <a:gd name="connsiteX830" fmla="*/ 4598146 w 12192000"/>
              <a:gd name="connsiteY830" fmla="*/ 1127525 h 5450084"/>
              <a:gd name="connsiteX831" fmla="*/ 4598943 w 12192000"/>
              <a:gd name="connsiteY831" fmla="*/ 1141197 h 5450084"/>
              <a:gd name="connsiteX832" fmla="*/ 4599743 w 12192000"/>
              <a:gd name="connsiteY832" fmla="*/ 1154867 h 5450084"/>
              <a:gd name="connsiteX833" fmla="*/ 4600142 w 12192000"/>
              <a:gd name="connsiteY833" fmla="*/ 1168212 h 5450084"/>
              <a:gd name="connsiteX834" fmla="*/ 4600142 w 12192000"/>
              <a:gd name="connsiteY834" fmla="*/ 1195554 h 5450084"/>
              <a:gd name="connsiteX835" fmla="*/ 4599743 w 12192000"/>
              <a:gd name="connsiteY835" fmla="*/ 1250238 h 5450084"/>
              <a:gd name="connsiteX836" fmla="*/ 4600142 w 12192000"/>
              <a:gd name="connsiteY836" fmla="*/ 1277580 h 5450084"/>
              <a:gd name="connsiteX837" fmla="*/ 4600541 w 12192000"/>
              <a:gd name="connsiteY837" fmla="*/ 1290925 h 5450084"/>
              <a:gd name="connsiteX838" fmla="*/ 4600940 w 12192000"/>
              <a:gd name="connsiteY838" fmla="*/ 1304596 h 5450084"/>
              <a:gd name="connsiteX839" fmla="*/ 4600940 w 12192000"/>
              <a:gd name="connsiteY839" fmla="*/ 1319569 h 5450084"/>
              <a:gd name="connsiteX840" fmla="*/ 4602137 w 12192000"/>
              <a:gd name="connsiteY840" fmla="*/ 1386297 h 5450084"/>
              <a:gd name="connsiteX841" fmla="*/ 4603334 w 12192000"/>
              <a:gd name="connsiteY841" fmla="*/ 1419496 h 5450084"/>
              <a:gd name="connsiteX842" fmla="*/ 4604134 w 12192000"/>
              <a:gd name="connsiteY842" fmla="*/ 1435772 h 5450084"/>
              <a:gd name="connsiteX843" fmla="*/ 4604932 w 12192000"/>
              <a:gd name="connsiteY843" fmla="*/ 1452372 h 5450084"/>
              <a:gd name="connsiteX844" fmla="*/ 4605331 w 12192000"/>
              <a:gd name="connsiteY844" fmla="*/ 1458232 h 5450084"/>
              <a:gd name="connsiteX845" fmla="*/ 4605331 w 12192000"/>
              <a:gd name="connsiteY845" fmla="*/ 1463765 h 5450084"/>
              <a:gd name="connsiteX846" fmla="*/ 4604932 w 12192000"/>
              <a:gd name="connsiteY846" fmla="*/ 1469624 h 5450084"/>
              <a:gd name="connsiteX847" fmla="*/ 4604134 w 12192000"/>
              <a:gd name="connsiteY847" fmla="*/ 1474506 h 5450084"/>
              <a:gd name="connsiteX848" fmla="*/ 4602936 w 12192000"/>
              <a:gd name="connsiteY848" fmla="*/ 1479063 h 5450084"/>
              <a:gd name="connsiteX849" fmla="*/ 4601339 w 12192000"/>
              <a:gd name="connsiteY849" fmla="*/ 1483294 h 5450084"/>
              <a:gd name="connsiteX850" fmla="*/ 4598943 w 12192000"/>
              <a:gd name="connsiteY850" fmla="*/ 1487201 h 5450084"/>
              <a:gd name="connsiteX851" fmla="*/ 4596549 w 12192000"/>
              <a:gd name="connsiteY851" fmla="*/ 1490455 h 5450084"/>
              <a:gd name="connsiteX852" fmla="*/ 4592956 w 12192000"/>
              <a:gd name="connsiteY852" fmla="*/ 1494037 h 5450084"/>
              <a:gd name="connsiteX853" fmla="*/ 4589363 w 12192000"/>
              <a:gd name="connsiteY853" fmla="*/ 1496640 h 5450084"/>
              <a:gd name="connsiteX854" fmla="*/ 4584972 w 12192000"/>
              <a:gd name="connsiteY854" fmla="*/ 1498918 h 5450084"/>
              <a:gd name="connsiteX855" fmla="*/ 4579783 w 12192000"/>
              <a:gd name="connsiteY855" fmla="*/ 1500546 h 5450084"/>
              <a:gd name="connsiteX856" fmla="*/ 4573796 w 12192000"/>
              <a:gd name="connsiteY856" fmla="*/ 1501848 h 5450084"/>
              <a:gd name="connsiteX857" fmla="*/ 4567010 w 12192000"/>
              <a:gd name="connsiteY857" fmla="*/ 1502825 h 5450084"/>
              <a:gd name="connsiteX858" fmla="*/ 4559825 w 12192000"/>
              <a:gd name="connsiteY858" fmla="*/ 1503150 h 5450084"/>
              <a:gd name="connsiteX859" fmla="*/ 4551841 w 12192000"/>
              <a:gd name="connsiteY859" fmla="*/ 1502825 h 5450084"/>
              <a:gd name="connsiteX860" fmla="*/ 4567808 w 12192000"/>
              <a:gd name="connsiteY860" fmla="*/ 1510962 h 5450084"/>
              <a:gd name="connsiteX861" fmla="*/ 4573397 w 12192000"/>
              <a:gd name="connsiteY861" fmla="*/ 1511287 h 5450084"/>
              <a:gd name="connsiteX862" fmla="*/ 4578586 w 12192000"/>
              <a:gd name="connsiteY862" fmla="*/ 1511613 h 5450084"/>
              <a:gd name="connsiteX863" fmla="*/ 4582978 w 12192000"/>
              <a:gd name="connsiteY863" fmla="*/ 1512264 h 5450084"/>
              <a:gd name="connsiteX864" fmla="*/ 4586968 w 12192000"/>
              <a:gd name="connsiteY864" fmla="*/ 1512915 h 5450084"/>
              <a:gd name="connsiteX865" fmla="*/ 4590563 w 12192000"/>
              <a:gd name="connsiteY865" fmla="*/ 1513891 h 5450084"/>
              <a:gd name="connsiteX866" fmla="*/ 4593754 w 12192000"/>
              <a:gd name="connsiteY866" fmla="*/ 1514868 h 5450084"/>
              <a:gd name="connsiteX867" fmla="*/ 4596150 w 12192000"/>
              <a:gd name="connsiteY867" fmla="*/ 1516170 h 5450084"/>
              <a:gd name="connsiteX868" fmla="*/ 4598544 w 12192000"/>
              <a:gd name="connsiteY868" fmla="*/ 1517798 h 5450084"/>
              <a:gd name="connsiteX869" fmla="*/ 4600142 w 12192000"/>
              <a:gd name="connsiteY869" fmla="*/ 1519425 h 5450084"/>
              <a:gd name="connsiteX870" fmla="*/ 4601738 w 12192000"/>
              <a:gd name="connsiteY870" fmla="*/ 1521378 h 5450084"/>
              <a:gd name="connsiteX871" fmla="*/ 4602936 w 12192000"/>
              <a:gd name="connsiteY871" fmla="*/ 1523006 h 5450084"/>
              <a:gd name="connsiteX872" fmla="*/ 4604134 w 12192000"/>
              <a:gd name="connsiteY872" fmla="*/ 1524959 h 5450084"/>
              <a:gd name="connsiteX873" fmla="*/ 4604532 w 12192000"/>
              <a:gd name="connsiteY873" fmla="*/ 1526912 h 5450084"/>
              <a:gd name="connsiteX874" fmla="*/ 4604932 w 12192000"/>
              <a:gd name="connsiteY874" fmla="*/ 1529189 h 5450084"/>
              <a:gd name="connsiteX875" fmla="*/ 4605331 w 12192000"/>
              <a:gd name="connsiteY875" fmla="*/ 1533422 h 5450084"/>
              <a:gd name="connsiteX876" fmla="*/ 4604932 w 12192000"/>
              <a:gd name="connsiteY876" fmla="*/ 1538304 h 5450084"/>
              <a:gd name="connsiteX877" fmla="*/ 4604134 w 12192000"/>
              <a:gd name="connsiteY877" fmla="*/ 1542861 h 5450084"/>
              <a:gd name="connsiteX878" fmla="*/ 4602137 w 12192000"/>
              <a:gd name="connsiteY878" fmla="*/ 1553277 h 5450084"/>
              <a:gd name="connsiteX879" fmla="*/ 4601339 w 12192000"/>
              <a:gd name="connsiteY879" fmla="*/ 1557834 h 5450084"/>
              <a:gd name="connsiteX880" fmla="*/ 4600940 w 12192000"/>
              <a:gd name="connsiteY880" fmla="*/ 1562716 h 5450084"/>
              <a:gd name="connsiteX881" fmla="*/ 4601339 w 12192000"/>
              <a:gd name="connsiteY881" fmla="*/ 1566948 h 5450084"/>
              <a:gd name="connsiteX882" fmla="*/ 4601738 w 12192000"/>
              <a:gd name="connsiteY882" fmla="*/ 1569226 h 5450084"/>
              <a:gd name="connsiteX883" fmla="*/ 4602137 w 12192000"/>
              <a:gd name="connsiteY883" fmla="*/ 1571179 h 5450084"/>
              <a:gd name="connsiteX884" fmla="*/ 4605331 w 12192000"/>
              <a:gd name="connsiteY884" fmla="*/ 1600799 h 5450084"/>
              <a:gd name="connsiteX885" fmla="*/ 4610121 w 12192000"/>
              <a:gd name="connsiteY885" fmla="*/ 1596243 h 5450084"/>
              <a:gd name="connsiteX886" fmla="*/ 4615310 w 12192000"/>
              <a:gd name="connsiteY886" fmla="*/ 1592011 h 5450084"/>
              <a:gd name="connsiteX887" fmla="*/ 4619302 w 12192000"/>
              <a:gd name="connsiteY887" fmla="*/ 1587453 h 5450084"/>
              <a:gd name="connsiteX888" fmla="*/ 4622894 w 12192000"/>
              <a:gd name="connsiteY888" fmla="*/ 1582897 h 5450084"/>
              <a:gd name="connsiteX889" fmla="*/ 4626486 w 12192000"/>
              <a:gd name="connsiteY889" fmla="*/ 1578340 h 5450084"/>
              <a:gd name="connsiteX890" fmla="*/ 4629680 w 12192000"/>
              <a:gd name="connsiteY890" fmla="*/ 1573458 h 5450084"/>
              <a:gd name="connsiteX891" fmla="*/ 4632474 w 12192000"/>
              <a:gd name="connsiteY891" fmla="*/ 1568250 h 5450084"/>
              <a:gd name="connsiteX892" fmla="*/ 4634870 w 12192000"/>
              <a:gd name="connsiteY892" fmla="*/ 1563367 h 5450084"/>
              <a:gd name="connsiteX893" fmla="*/ 4637265 w 12192000"/>
              <a:gd name="connsiteY893" fmla="*/ 1558484 h 5450084"/>
              <a:gd name="connsiteX894" fmla="*/ 4639261 w 12192000"/>
              <a:gd name="connsiteY894" fmla="*/ 1553277 h 5450084"/>
              <a:gd name="connsiteX895" fmla="*/ 4642852 w 12192000"/>
              <a:gd name="connsiteY895" fmla="*/ 1542861 h 5450084"/>
              <a:gd name="connsiteX896" fmla="*/ 4646046 w 12192000"/>
              <a:gd name="connsiteY896" fmla="*/ 1532119 h 5450084"/>
              <a:gd name="connsiteX897" fmla="*/ 4648840 w 12192000"/>
              <a:gd name="connsiteY897" fmla="*/ 1521703 h 5450084"/>
              <a:gd name="connsiteX898" fmla="*/ 4653231 w 12192000"/>
              <a:gd name="connsiteY898" fmla="*/ 1499895 h 5450084"/>
              <a:gd name="connsiteX899" fmla="*/ 4655626 w 12192000"/>
              <a:gd name="connsiteY899" fmla="*/ 1489154 h 5450084"/>
              <a:gd name="connsiteX900" fmla="*/ 4658420 w 12192000"/>
              <a:gd name="connsiteY900" fmla="*/ 1478412 h 5450084"/>
              <a:gd name="connsiteX901" fmla="*/ 4661615 w 12192000"/>
              <a:gd name="connsiteY901" fmla="*/ 1467996 h 5450084"/>
              <a:gd name="connsiteX902" fmla="*/ 4665605 w 12192000"/>
              <a:gd name="connsiteY902" fmla="*/ 1457580 h 5450084"/>
              <a:gd name="connsiteX903" fmla="*/ 4668000 w 12192000"/>
              <a:gd name="connsiteY903" fmla="*/ 1452698 h 5450084"/>
              <a:gd name="connsiteX904" fmla="*/ 4670794 w 12192000"/>
              <a:gd name="connsiteY904" fmla="*/ 1447815 h 5450084"/>
              <a:gd name="connsiteX905" fmla="*/ 4673590 w 12192000"/>
              <a:gd name="connsiteY905" fmla="*/ 1442932 h 5450084"/>
              <a:gd name="connsiteX906" fmla="*/ 4677181 w 12192000"/>
              <a:gd name="connsiteY906" fmla="*/ 1437725 h 5450084"/>
              <a:gd name="connsiteX907" fmla="*/ 4678378 w 12192000"/>
              <a:gd name="connsiteY907" fmla="*/ 1431540 h 5450084"/>
              <a:gd name="connsiteX908" fmla="*/ 4679976 w 12192000"/>
              <a:gd name="connsiteY908" fmla="*/ 1425356 h 5450084"/>
              <a:gd name="connsiteX909" fmla="*/ 4681972 w 12192000"/>
              <a:gd name="connsiteY909" fmla="*/ 1419171 h 5450084"/>
              <a:gd name="connsiteX910" fmla="*/ 4684366 w 12192000"/>
              <a:gd name="connsiteY910" fmla="*/ 1413312 h 5450084"/>
              <a:gd name="connsiteX911" fmla="*/ 4686761 w 12192000"/>
              <a:gd name="connsiteY911" fmla="*/ 1407127 h 5450084"/>
              <a:gd name="connsiteX912" fmla="*/ 4689555 w 12192000"/>
              <a:gd name="connsiteY912" fmla="*/ 1401595 h 5450084"/>
              <a:gd name="connsiteX913" fmla="*/ 4692749 w 12192000"/>
              <a:gd name="connsiteY913" fmla="*/ 1396061 h 5450084"/>
              <a:gd name="connsiteX914" fmla="*/ 4695943 w 12192000"/>
              <a:gd name="connsiteY914" fmla="*/ 1390528 h 5450084"/>
              <a:gd name="connsiteX915" fmla="*/ 4699535 w 12192000"/>
              <a:gd name="connsiteY915" fmla="*/ 1384994 h 5450084"/>
              <a:gd name="connsiteX916" fmla="*/ 4703128 w 12192000"/>
              <a:gd name="connsiteY916" fmla="*/ 1379461 h 5450084"/>
              <a:gd name="connsiteX917" fmla="*/ 4711909 w 12192000"/>
              <a:gd name="connsiteY917" fmla="*/ 1369045 h 5450084"/>
              <a:gd name="connsiteX918" fmla="*/ 4720692 w 12192000"/>
              <a:gd name="connsiteY918" fmla="*/ 1358955 h 5450084"/>
              <a:gd name="connsiteX919" fmla="*/ 4730271 w 12192000"/>
              <a:gd name="connsiteY919" fmla="*/ 1348863 h 5450084"/>
              <a:gd name="connsiteX920" fmla="*/ 4735460 w 12192000"/>
              <a:gd name="connsiteY920" fmla="*/ 1346585 h 5450084"/>
              <a:gd name="connsiteX921" fmla="*/ 4740251 w 12192000"/>
              <a:gd name="connsiteY921" fmla="*/ 1344633 h 5450084"/>
              <a:gd name="connsiteX922" fmla="*/ 4745838 w 12192000"/>
              <a:gd name="connsiteY922" fmla="*/ 1343005 h 5450084"/>
              <a:gd name="connsiteX923" fmla="*/ 4751029 w 12192000"/>
              <a:gd name="connsiteY923" fmla="*/ 1341703 h 5450084"/>
              <a:gd name="connsiteX924" fmla="*/ 4756217 w 12192000"/>
              <a:gd name="connsiteY924" fmla="*/ 1340726 h 5450084"/>
              <a:gd name="connsiteX925" fmla="*/ 4761007 w 12192000"/>
              <a:gd name="connsiteY925" fmla="*/ 1339749 h 5450084"/>
              <a:gd name="connsiteX926" fmla="*/ 4766196 w 12192000"/>
              <a:gd name="connsiteY926" fmla="*/ 1339099 h 5450084"/>
              <a:gd name="connsiteX927" fmla="*/ 4771386 w 12192000"/>
              <a:gd name="connsiteY927" fmla="*/ 1338773 h 5450084"/>
              <a:gd name="connsiteX928" fmla="*/ 4781765 w 12192000"/>
              <a:gd name="connsiteY928" fmla="*/ 1338448 h 5450084"/>
              <a:gd name="connsiteX929" fmla="*/ 4791744 w 12192000"/>
              <a:gd name="connsiteY929" fmla="*/ 1338773 h 5450084"/>
              <a:gd name="connsiteX930" fmla="*/ 4801722 w 12192000"/>
              <a:gd name="connsiteY930" fmla="*/ 1339749 h 5450084"/>
              <a:gd name="connsiteX931" fmla="*/ 4812102 w 12192000"/>
              <a:gd name="connsiteY931" fmla="*/ 1340726 h 5450084"/>
              <a:gd name="connsiteX932" fmla="*/ 4822080 w 12192000"/>
              <a:gd name="connsiteY932" fmla="*/ 1342354 h 5450084"/>
              <a:gd name="connsiteX933" fmla="*/ 4832459 w 12192000"/>
              <a:gd name="connsiteY933" fmla="*/ 1344307 h 5450084"/>
              <a:gd name="connsiteX934" fmla="*/ 4852818 w 12192000"/>
              <a:gd name="connsiteY934" fmla="*/ 1347887 h 5450084"/>
              <a:gd name="connsiteX935" fmla="*/ 4862796 w 12192000"/>
              <a:gd name="connsiteY935" fmla="*/ 1349515 h 5450084"/>
              <a:gd name="connsiteX936" fmla="*/ 4873175 w 12192000"/>
              <a:gd name="connsiteY936" fmla="*/ 1350817 h 5450084"/>
              <a:gd name="connsiteX937" fmla="*/ 4883154 w 12192000"/>
              <a:gd name="connsiteY937" fmla="*/ 1351793 h 5450084"/>
              <a:gd name="connsiteX938" fmla="*/ 4893533 w 12192000"/>
              <a:gd name="connsiteY938" fmla="*/ 1352119 h 5450084"/>
              <a:gd name="connsiteX939" fmla="*/ 4903911 w 12192000"/>
              <a:gd name="connsiteY939" fmla="*/ 1351142 h 5450084"/>
              <a:gd name="connsiteX940" fmla="*/ 4914688 w 12192000"/>
              <a:gd name="connsiteY940" fmla="*/ 1350492 h 5450084"/>
              <a:gd name="connsiteX941" fmla="*/ 4925466 w 12192000"/>
              <a:gd name="connsiteY941" fmla="*/ 1350492 h 5450084"/>
              <a:gd name="connsiteX942" fmla="*/ 4936245 w 12192000"/>
              <a:gd name="connsiteY942" fmla="*/ 1350817 h 5450084"/>
              <a:gd name="connsiteX943" fmla="*/ 4947820 w 12192000"/>
              <a:gd name="connsiteY943" fmla="*/ 1351793 h 5450084"/>
              <a:gd name="connsiteX944" fmla="*/ 4958996 w 12192000"/>
              <a:gd name="connsiteY944" fmla="*/ 1353096 h 5450084"/>
              <a:gd name="connsiteX945" fmla="*/ 4969774 w 12192000"/>
              <a:gd name="connsiteY945" fmla="*/ 1354722 h 5450084"/>
              <a:gd name="connsiteX946" fmla="*/ 4981350 w 12192000"/>
              <a:gd name="connsiteY946" fmla="*/ 1357002 h 5450084"/>
              <a:gd name="connsiteX947" fmla="*/ 4992528 w 12192000"/>
              <a:gd name="connsiteY947" fmla="*/ 1359931 h 5450084"/>
              <a:gd name="connsiteX948" fmla="*/ 5004103 w 12192000"/>
              <a:gd name="connsiteY948" fmla="*/ 1362860 h 5450084"/>
              <a:gd name="connsiteX949" fmla="*/ 5014882 w 12192000"/>
              <a:gd name="connsiteY949" fmla="*/ 1366115 h 5450084"/>
              <a:gd name="connsiteX950" fmla="*/ 5025659 w 12192000"/>
              <a:gd name="connsiteY950" fmla="*/ 1369695 h 5450084"/>
              <a:gd name="connsiteX951" fmla="*/ 5036835 w 12192000"/>
              <a:gd name="connsiteY951" fmla="*/ 1373601 h 5450084"/>
              <a:gd name="connsiteX952" fmla="*/ 5047613 w 12192000"/>
              <a:gd name="connsiteY952" fmla="*/ 1377833 h 5450084"/>
              <a:gd name="connsiteX953" fmla="*/ 5057991 w 12192000"/>
              <a:gd name="connsiteY953" fmla="*/ 1382390 h 5450084"/>
              <a:gd name="connsiteX954" fmla="*/ 5067971 w 12192000"/>
              <a:gd name="connsiteY954" fmla="*/ 1387924 h 5450084"/>
              <a:gd name="connsiteX955" fmla="*/ 5078351 w 12192000"/>
              <a:gd name="connsiteY955" fmla="*/ 1393132 h 5450084"/>
              <a:gd name="connsiteX956" fmla="*/ 5088328 w 12192000"/>
              <a:gd name="connsiteY956" fmla="*/ 1398340 h 5450084"/>
              <a:gd name="connsiteX957" fmla="*/ 5097910 w 12192000"/>
              <a:gd name="connsiteY957" fmla="*/ 1404198 h 5450084"/>
              <a:gd name="connsiteX958" fmla="*/ 5107089 w 12192000"/>
              <a:gd name="connsiteY958" fmla="*/ 1410057 h 5450084"/>
              <a:gd name="connsiteX959" fmla="*/ 5116270 w 12192000"/>
              <a:gd name="connsiteY959" fmla="*/ 1416567 h 5450084"/>
              <a:gd name="connsiteX960" fmla="*/ 5124655 w 12192000"/>
              <a:gd name="connsiteY960" fmla="*/ 1423078 h 5450084"/>
              <a:gd name="connsiteX961" fmla="*/ 5132636 w 12192000"/>
              <a:gd name="connsiteY961" fmla="*/ 1429588 h 5450084"/>
              <a:gd name="connsiteX962" fmla="*/ 5140620 w 12192000"/>
              <a:gd name="connsiteY962" fmla="*/ 1436423 h 5450084"/>
              <a:gd name="connsiteX963" fmla="*/ 5147804 w 12192000"/>
              <a:gd name="connsiteY963" fmla="*/ 1443909 h 5450084"/>
              <a:gd name="connsiteX964" fmla="*/ 5154590 w 12192000"/>
              <a:gd name="connsiteY964" fmla="*/ 1451071 h 5450084"/>
              <a:gd name="connsiteX965" fmla="*/ 5160978 w 12192000"/>
              <a:gd name="connsiteY965" fmla="*/ 1458232 h 5450084"/>
              <a:gd name="connsiteX966" fmla="*/ 5166965 w 12192000"/>
              <a:gd name="connsiteY966" fmla="*/ 1466044 h 5450084"/>
              <a:gd name="connsiteX967" fmla="*/ 5172154 w 12192000"/>
              <a:gd name="connsiteY967" fmla="*/ 1473530 h 5450084"/>
              <a:gd name="connsiteX968" fmla="*/ 5176546 w 12192000"/>
              <a:gd name="connsiteY968" fmla="*/ 1481342 h 5450084"/>
              <a:gd name="connsiteX969" fmla="*/ 5180537 w 12192000"/>
              <a:gd name="connsiteY969" fmla="*/ 1489154 h 5450084"/>
              <a:gd name="connsiteX970" fmla="*/ 5184130 w 12192000"/>
              <a:gd name="connsiteY970" fmla="*/ 1497291 h 5450084"/>
              <a:gd name="connsiteX971" fmla="*/ 5186524 w 12192000"/>
              <a:gd name="connsiteY971" fmla="*/ 1499895 h 5450084"/>
              <a:gd name="connsiteX972" fmla="*/ 5188122 w 12192000"/>
              <a:gd name="connsiteY972" fmla="*/ 1502825 h 5450084"/>
              <a:gd name="connsiteX973" fmla="*/ 5188521 w 12192000"/>
              <a:gd name="connsiteY973" fmla="*/ 1505754 h 5450084"/>
              <a:gd name="connsiteX974" fmla="*/ 5188122 w 12192000"/>
              <a:gd name="connsiteY974" fmla="*/ 1509010 h 5450084"/>
              <a:gd name="connsiteX975" fmla="*/ 5191713 w 12192000"/>
              <a:gd name="connsiteY975" fmla="*/ 1513240 h 5450084"/>
              <a:gd name="connsiteX976" fmla="*/ 5194908 w 12192000"/>
              <a:gd name="connsiteY976" fmla="*/ 1518123 h 5450084"/>
              <a:gd name="connsiteX977" fmla="*/ 5197302 w 12192000"/>
              <a:gd name="connsiteY977" fmla="*/ 1523006 h 5450084"/>
              <a:gd name="connsiteX978" fmla="*/ 5199298 w 12192000"/>
              <a:gd name="connsiteY978" fmla="*/ 1528213 h 5450084"/>
              <a:gd name="connsiteX979" fmla="*/ 5200895 w 12192000"/>
              <a:gd name="connsiteY979" fmla="*/ 1533422 h 5450084"/>
              <a:gd name="connsiteX980" fmla="*/ 5201693 w 12192000"/>
              <a:gd name="connsiteY980" fmla="*/ 1538629 h 5450084"/>
              <a:gd name="connsiteX981" fmla="*/ 5203292 w 12192000"/>
              <a:gd name="connsiteY981" fmla="*/ 1550347 h 5450084"/>
              <a:gd name="connsiteX982" fmla="*/ 5204887 w 12192000"/>
              <a:gd name="connsiteY982" fmla="*/ 1562065 h 5450084"/>
              <a:gd name="connsiteX983" fmla="*/ 5205685 w 12192000"/>
              <a:gd name="connsiteY983" fmla="*/ 1568575 h 5450084"/>
              <a:gd name="connsiteX984" fmla="*/ 5206882 w 12192000"/>
              <a:gd name="connsiteY984" fmla="*/ 1575410 h 5450084"/>
              <a:gd name="connsiteX985" fmla="*/ 5208478 w 12192000"/>
              <a:gd name="connsiteY985" fmla="*/ 1581920 h 5450084"/>
              <a:gd name="connsiteX986" fmla="*/ 5210475 w 12192000"/>
              <a:gd name="connsiteY986" fmla="*/ 1588757 h 5450084"/>
              <a:gd name="connsiteX987" fmla="*/ 5213269 w 12192000"/>
              <a:gd name="connsiteY987" fmla="*/ 1595592 h 5450084"/>
              <a:gd name="connsiteX988" fmla="*/ 5216462 w 12192000"/>
              <a:gd name="connsiteY988" fmla="*/ 1603403 h 5450084"/>
              <a:gd name="connsiteX989" fmla="*/ 5221253 w 12192000"/>
              <a:gd name="connsiteY989" fmla="*/ 1586477 h 5450084"/>
              <a:gd name="connsiteX990" fmla="*/ 5225644 w 12192000"/>
              <a:gd name="connsiteY990" fmla="*/ 1569877 h 5450084"/>
              <a:gd name="connsiteX991" fmla="*/ 5234425 w 12192000"/>
              <a:gd name="connsiteY991" fmla="*/ 1537653 h 5450084"/>
              <a:gd name="connsiteX992" fmla="*/ 5242409 w 12192000"/>
              <a:gd name="connsiteY992" fmla="*/ 1506405 h 5450084"/>
              <a:gd name="connsiteX993" fmla="*/ 5249993 w 12192000"/>
              <a:gd name="connsiteY993" fmla="*/ 1476134 h 5450084"/>
              <a:gd name="connsiteX994" fmla="*/ 5253985 w 12192000"/>
              <a:gd name="connsiteY994" fmla="*/ 1461161 h 5450084"/>
              <a:gd name="connsiteX995" fmla="*/ 5258376 w 12192000"/>
              <a:gd name="connsiteY995" fmla="*/ 1446513 h 5450084"/>
              <a:gd name="connsiteX996" fmla="*/ 5263166 w 12192000"/>
              <a:gd name="connsiteY996" fmla="*/ 1431866 h 5450084"/>
              <a:gd name="connsiteX997" fmla="*/ 5268354 w 12192000"/>
              <a:gd name="connsiteY997" fmla="*/ 1417544 h 5450084"/>
              <a:gd name="connsiteX998" fmla="*/ 5273545 w 12192000"/>
              <a:gd name="connsiteY998" fmla="*/ 1403547 h 5450084"/>
              <a:gd name="connsiteX999" fmla="*/ 5279133 w 12192000"/>
              <a:gd name="connsiteY999" fmla="*/ 1389551 h 5450084"/>
              <a:gd name="connsiteX1000" fmla="*/ 5285520 w 12192000"/>
              <a:gd name="connsiteY1000" fmla="*/ 1375555 h 5450084"/>
              <a:gd name="connsiteX1001" fmla="*/ 5292306 w 12192000"/>
              <a:gd name="connsiteY1001" fmla="*/ 1362209 h 5450084"/>
              <a:gd name="connsiteX1002" fmla="*/ 5383316 w 12192000"/>
              <a:gd name="connsiteY1002" fmla="*/ 1066331 h 5450084"/>
              <a:gd name="connsiteX1003" fmla="*/ 5382918 w 12192000"/>
              <a:gd name="connsiteY1003" fmla="*/ 1066331 h 5450084"/>
              <a:gd name="connsiteX1004" fmla="*/ 5384515 w 12192000"/>
              <a:gd name="connsiteY1004" fmla="*/ 1055590 h 5450084"/>
              <a:gd name="connsiteX1005" fmla="*/ 5386110 w 12192000"/>
              <a:gd name="connsiteY1005" fmla="*/ 1044848 h 5450084"/>
              <a:gd name="connsiteX1006" fmla="*/ 5390502 w 12192000"/>
              <a:gd name="connsiteY1006" fmla="*/ 1023691 h 5450084"/>
              <a:gd name="connsiteX1007" fmla="*/ 5395690 w 12192000"/>
              <a:gd name="connsiteY1007" fmla="*/ 1002533 h 5450084"/>
              <a:gd name="connsiteX1008" fmla="*/ 5401679 w 12192000"/>
              <a:gd name="connsiteY1008" fmla="*/ 982027 h 5450084"/>
              <a:gd name="connsiteX1009" fmla="*/ 5408065 w 12192000"/>
              <a:gd name="connsiteY1009" fmla="*/ 961521 h 5450084"/>
              <a:gd name="connsiteX1010" fmla="*/ 5415250 w 12192000"/>
              <a:gd name="connsiteY1010" fmla="*/ 941014 h 5450084"/>
              <a:gd name="connsiteX1011" fmla="*/ 5423233 w 12192000"/>
              <a:gd name="connsiteY1011" fmla="*/ 920834 h 5450084"/>
              <a:gd name="connsiteX1012" fmla="*/ 5432015 w 12192000"/>
              <a:gd name="connsiteY1012" fmla="*/ 900978 h 5450084"/>
              <a:gd name="connsiteX1013" fmla="*/ 5440797 w 12192000"/>
              <a:gd name="connsiteY1013" fmla="*/ 881124 h 5450084"/>
              <a:gd name="connsiteX1014" fmla="*/ 5449979 w 12192000"/>
              <a:gd name="connsiteY1014" fmla="*/ 861268 h 5450084"/>
              <a:gd name="connsiteX1015" fmla="*/ 5459958 w 12192000"/>
              <a:gd name="connsiteY1015" fmla="*/ 841413 h 5450084"/>
              <a:gd name="connsiteX1016" fmla="*/ 5469938 w 12192000"/>
              <a:gd name="connsiteY1016" fmla="*/ 821883 h 5450084"/>
              <a:gd name="connsiteX1017" fmla="*/ 5490693 w 12192000"/>
              <a:gd name="connsiteY1017" fmla="*/ 782498 h 5450084"/>
              <a:gd name="connsiteX1018" fmla="*/ 5512249 w 12192000"/>
              <a:gd name="connsiteY1018" fmla="*/ 743763 h 5450084"/>
              <a:gd name="connsiteX1019" fmla="*/ 5514246 w 12192000"/>
              <a:gd name="connsiteY1019" fmla="*/ 740183 h 5450084"/>
              <a:gd name="connsiteX1020" fmla="*/ 5516640 w 12192000"/>
              <a:gd name="connsiteY1020" fmla="*/ 736603 h 5450084"/>
              <a:gd name="connsiteX1021" fmla="*/ 5519034 w 12192000"/>
              <a:gd name="connsiteY1021" fmla="*/ 734324 h 5450084"/>
              <a:gd name="connsiteX1022" fmla="*/ 5521030 w 12192000"/>
              <a:gd name="connsiteY1022" fmla="*/ 732370 h 5450084"/>
              <a:gd name="connsiteX1023" fmla="*/ 5523427 w 12192000"/>
              <a:gd name="connsiteY1023" fmla="*/ 730744 h 5450084"/>
              <a:gd name="connsiteX1024" fmla="*/ 5526620 w 12192000"/>
              <a:gd name="connsiteY1024" fmla="*/ 729767 h 5450084"/>
              <a:gd name="connsiteX1025" fmla="*/ 5529015 w 12192000"/>
              <a:gd name="connsiteY1025" fmla="*/ 729116 h 5450084"/>
              <a:gd name="connsiteX1026" fmla="*/ 5531410 w 12192000"/>
              <a:gd name="connsiteY1026" fmla="*/ 728791 h 5450084"/>
              <a:gd name="connsiteX1027" fmla="*/ 5533805 w 12192000"/>
              <a:gd name="connsiteY1027" fmla="*/ 728465 h 5450084"/>
              <a:gd name="connsiteX1028" fmla="*/ 5536599 w 12192000"/>
              <a:gd name="connsiteY1028" fmla="*/ 728465 h 5450084"/>
              <a:gd name="connsiteX1029" fmla="*/ 5541788 w 12192000"/>
              <a:gd name="connsiteY1029" fmla="*/ 729116 h 5450084"/>
              <a:gd name="connsiteX1030" fmla="*/ 5547776 w 12192000"/>
              <a:gd name="connsiteY1030" fmla="*/ 729767 h 5450084"/>
              <a:gd name="connsiteX1031" fmla="*/ 5553364 w 12192000"/>
              <a:gd name="connsiteY1031" fmla="*/ 730093 h 5450084"/>
              <a:gd name="connsiteX1032" fmla="*/ 5579710 w 12192000"/>
              <a:gd name="connsiteY1032" fmla="*/ 729767 h 5450084"/>
              <a:gd name="connsiteX1033" fmla="*/ 5605656 w 12192000"/>
              <a:gd name="connsiteY1033" fmla="*/ 729116 h 5450084"/>
              <a:gd name="connsiteX1034" fmla="*/ 5657548 w 12192000"/>
              <a:gd name="connsiteY1034" fmla="*/ 727814 h 5450084"/>
              <a:gd name="connsiteX1035" fmla="*/ 5680702 w 12192000"/>
              <a:gd name="connsiteY1035" fmla="*/ 726186 h 5450084"/>
              <a:gd name="connsiteX1036" fmla="*/ 5692675 w 12192000"/>
              <a:gd name="connsiteY1036" fmla="*/ 725210 h 5450084"/>
              <a:gd name="connsiteX1037" fmla="*/ 5704250 w 12192000"/>
              <a:gd name="connsiteY1037" fmla="*/ 724234 h 5450084"/>
              <a:gd name="connsiteX1038" fmla="*/ 5715827 w 12192000"/>
              <a:gd name="connsiteY1038" fmla="*/ 723908 h 5450084"/>
              <a:gd name="connsiteX1039" fmla="*/ 5727403 w 12192000"/>
              <a:gd name="connsiteY1039" fmla="*/ 723908 h 5450084"/>
              <a:gd name="connsiteX1040" fmla="*/ 5738180 w 12192000"/>
              <a:gd name="connsiteY1040" fmla="*/ 724234 h 5450084"/>
              <a:gd name="connsiteX1041" fmla="*/ 5748958 w 12192000"/>
              <a:gd name="connsiteY1041" fmla="*/ 725535 h 5450084"/>
              <a:gd name="connsiteX1042" fmla="*/ 5754548 w 12192000"/>
              <a:gd name="connsiteY1042" fmla="*/ 726186 h 5450084"/>
              <a:gd name="connsiteX1043" fmla="*/ 5759736 w 12192000"/>
              <a:gd name="connsiteY1043" fmla="*/ 727488 h 5450084"/>
              <a:gd name="connsiteX1044" fmla="*/ 5764924 w 12192000"/>
              <a:gd name="connsiteY1044" fmla="*/ 728791 h 5450084"/>
              <a:gd name="connsiteX1045" fmla="*/ 5769715 w 12192000"/>
              <a:gd name="connsiteY1045" fmla="*/ 730093 h 5450084"/>
              <a:gd name="connsiteX1046" fmla="*/ 5774904 w 12192000"/>
              <a:gd name="connsiteY1046" fmla="*/ 732045 h 5450084"/>
              <a:gd name="connsiteX1047" fmla="*/ 5779695 w 12192000"/>
              <a:gd name="connsiteY1047" fmla="*/ 733998 h 5450084"/>
              <a:gd name="connsiteX1048" fmla="*/ 5784086 w 12192000"/>
              <a:gd name="connsiteY1048" fmla="*/ 736277 h 5450084"/>
              <a:gd name="connsiteX1049" fmla="*/ 5788876 w 12192000"/>
              <a:gd name="connsiteY1049" fmla="*/ 738880 h 5450084"/>
              <a:gd name="connsiteX1050" fmla="*/ 5793266 w 12192000"/>
              <a:gd name="connsiteY1050" fmla="*/ 742136 h 5450084"/>
              <a:gd name="connsiteX1051" fmla="*/ 5797657 w 12192000"/>
              <a:gd name="connsiteY1051" fmla="*/ 745391 h 5450084"/>
              <a:gd name="connsiteX1052" fmla="*/ 5801648 w 12192000"/>
              <a:gd name="connsiteY1052" fmla="*/ 748971 h 5450084"/>
              <a:gd name="connsiteX1053" fmla="*/ 5805642 w 12192000"/>
              <a:gd name="connsiteY1053" fmla="*/ 752877 h 5450084"/>
              <a:gd name="connsiteX1054" fmla="*/ 5809631 w 12192000"/>
              <a:gd name="connsiteY1054" fmla="*/ 757109 h 5450084"/>
              <a:gd name="connsiteX1055" fmla="*/ 5813226 w 12192000"/>
              <a:gd name="connsiteY1055" fmla="*/ 761991 h 5450084"/>
              <a:gd name="connsiteX1056" fmla="*/ 5816817 w 12192000"/>
              <a:gd name="connsiteY1056" fmla="*/ 767524 h 5450084"/>
              <a:gd name="connsiteX1057" fmla="*/ 5820409 w 12192000"/>
              <a:gd name="connsiteY1057" fmla="*/ 772732 h 5450084"/>
              <a:gd name="connsiteX1058" fmla="*/ 5823603 w 12192000"/>
              <a:gd name="connsiteY1058" fmla="*/ 772732 h 5450084"/>
              <a:gd name="connsiteX1059" fmla="*/ 5827195 w 12192000"/>
              <a:gd name="connsiteY1059" fmla="*/ 772082 h 5450084"/>
              <a:gd name="connsiteX1060" fmla="*/ 5830389 w 12192000"/>
              <a:gd name="connsiteY1060" fmla="*/ 771431 h 5450084"/>
              <a:gd name="connsiteX1061" fmla="*/ 5833982 w 12192000"/>
              <a:gd name="connsiteY1061" fmla="*/ 770453 h 5450084"/>
              <a:gd name="connsiteX1062" fmla="*/ 5840369 w 12192000"/>
              <a:gd name="connsiteY1062" fmla="*/ 768176 h 5450084"/>
              <a:gd name="connsiteX1063" fmla="*/ 5846755 w 12192000"/>
              <a:gd name="connsiteY1063" fmla="*/ 765246 h 5450084"/>
              <a:gd name="connsiteX1064" fmla="*/ 5853543 w 12192000"/>
              <a:gd name="connsiteY1064" fmla="*/ 761991 h 5450084"/>
              <a:gd name="connsiteX1065" fmla="*/ 5859529 w 12192000"/>
              <a:gd name="connsiteY1065" fmla="*/ 758736 h 5450084"/>
              <a:gd name="connsiteX1066" fmla="*/ 5865914 w 12192000"/>
              <a:gd name="connsiteY1066" fmla="*/ 755481 h 5450084"/>
              <a:gd name="connsiteX1067" fmla="*/ 5872304 w 12192000"/>
              <a:gd name="connsiteY1067" fmla="*/ 752552 h 5450084"/>
              <a:gd name="connsiteX1068" fmla="*/ 5878689 w 12192000"/>
              <a:gd name="connsiteY1068" fmla="*/ 749948 h 5450084"/>
              <a:gd name="connsiteX1069" fmla="*/ 5885474 w 12192000"/>
              <a:gd name="connsiteY1069" fmla="*/ 747669 h 5450084"/>
              <a:gd name="connsiteX1070" fmla="*/ 5889068 w 12192000"/>
              <a:gd name="connsiteY1070" fmla="*/ 747018 h 5450084"/>
              <a:gd name="connsiteX1071" fmla="*/ 5892261 w 12192000"/>
              <a:gd name="connsiteY1071" fmla="*/ 746367 h 5450084"/>
              <a:gd name="connsiteX1072" fmla="*/ 5895853 w 12192000"/>
              <a:gd name="connsiteY1072" fmla="*/ 746042 h 5450084"/>
              <a:gd name="connsiteX1073" fmla="*/ 5899047 w 12192000"/>
              <a:gd name="connsiteY1073" fmla="*/ 745717 h 5450084"/>
              <a:gd name="connsiteX1074" fmla="*/ 5902639 w 12192000"/>
              <a:gd name="connsiteY1074" fmla="*/ 746042 h 5450084"/>
              <a:gd name="connsiteX1075" fmla="*/ 5906232 w 12192000"/>
              <a:gd name="connsiteY1075" fmla="*/ 746367 h 5450084"/>
              <a:gd name="connsiteX1076" fmla="*/ 5909826 w 12192000"/>
              <a:gd name="connsiteY1076" fmla="*/ 747018 h 5450084"/>
              <a:gd name="connsiteX1077" fmla="*/ 5913817 w 12192000"/>
              <a:gd name="connsiteY1077" fmla="*/ 747994 h 5450084"/>
              <a:gd name="connsiteX1078" fmla="*/ 5917807 w 12192000"/>
              <a:gd name="connsiteY1078" fmla="*/ 749296 h 5450084"/>
              <a:gd name="connsiteX1079" fmla="*/ 5921799 w 12192000"/>
              <a:gd name="connsiteY1079" fmla="*/ 751250 h 5450084"/>
              <a:gd name="connsiteX1080" fmla="*/ 5925790 w 12192000"/>
              <a:gd name="connsiteY1080" fmla="*/ 753203 h 5450084"/>
              <a:gd name="connsiteX1081" fmla="*/ 5929783 w 12192000"/>
              <a:gd name="connsiteY1081" fmla="*/ 755806 h 5450084"/>
              <a:gd name="connsiteX1082" fmla="*/ 5935372 w 12192000"/>
              <a:gd name="connsiteY1082" fmla="*/ 752552 h 5450084"/>
              <a:gd name="connsiteX1083" fmla="*/ 5941358 w 12192000"/>
              <a:gd name="connsiteY1083" fmla="*/ 749296 h 5450084"/>
              <a:gd name="connsiteX1084" fmla="*/ 5944153 w 12192000"/>
              <a:gd name="connsiteY1084" fmla="*/ 747669 h 5450084"/>
              <a:gd name="connsiteX1085" fmla="*/ 5946549 w 12192000"/>
              <a:gd name="connsiteY1085" fmla="*/ 745717 h 5450084"/>
              <a:gd name="connsiteX1086" fmla="*/ 5948544 w 12192000"/>
              <a:gd name="connsiteY1086" fmla="*/ 743763 h 5450084"/>
              <a:gd name="connsiteX1087" fmla="*/ 5949742 w 12192000"/>
              <a:gd name="connsiteY1087" fmla="*/ 741810 h 5450084"/>
              <a:gd name="connsiteX1088" fmla="*/ 5960918 w 12192000"/>
              <a:gd name="connsiteY1088" fmla="*/ 720001 h 5450084"/>
              <a:gd name="connsiteX1089" fmla="*/ 5970897 w 12192000"/>
              <a:gd name="connsiteY1089" fmla="*/ 701123 h 5450084"/>
              <a:gd name="connsiteX1090" fmla="*/ 5979679 w 12192000"/>
              <a:gd name="connsiteY1090" fmla="*/ 684522 h 5450084"/>
              <a:gd name="connsiteX1091" fmla="*/ 5988461 w 12192000"/>
              <a:gd name="connsiteY1091" fmla="*/ 670852 h 5450084"/>
              <a:gd name="connsiteX1092" fmla="*/ 5992454 w 12192000"/>
              <a:gd name="connsiteY1092" fmla="*/ 664667 h 5450084"/>
              <a:gd name="connsiteX1093" fmla="*/ 5996444 w 12192000"/>
              <a:gd name="connsiteY1093" fmla="*/ 659133 h 5450084"/>
              <a:gd name="connsiteX1094" fmla="*/ 6000436 w 12192000"/>
              <a:gd name="connsiteY1094" fmla="*/ 653600 h 5450084"/>
              <a:gd name="connsiteX1095" fmla="*/ 6004828 w 12192000"/>
              <a:gd name="connsiteY1095" fmla="*/ 649044 h 5450084"/>
              <a:gd name="connsiteX1096" fmla="*/ 6009220 w 12192000"/>
              <a:gd name="connsiteY1096" fmla="*/ 644812 h 5450084"/>
              <a:gd name="connsiteX1097" fmla="*/ 6013609 w 12192000"/>
              <a:gd name="connsiteY1097" fmla="*/ 641231 h 5450084"/>
              <a:gd name="connsiteX1098" fmla="*/ 6018798 w 12192000"/>
              <a:gd name="connsiteY1098" fmla="*/ 637977 h 5450084"/>
              <a:gd name="connsiteX1099" fmla="*/ 6023587 w 12192000"/>
              <a:gd name="connsiteY1099" fmla="*/ 635048 h 5450084"/>
              <a:gd name="connsiteX1100" fmla="*/ 6028779 w 12192000"/>
              <a:gd name="connsiteY1100" fmla="*/ 632443 h 5450084"/>
              <a:gd name="connsiteX1101" fmla="*/ 6033967 w 12192000"/>
              <a:gd name="connsiteY1101" fmla="*/ 629839 h 5450084"/>
              <a:gd name="connsiteX1102" fmla="*/ 6039954 w 12192000"/>
              <a:gd name="connsiteY1102" fmla="*/ 627886 h 5450084"/>
              <a:gd name="connsiteX1103" fmla="*/ 6045943 w 12192000"/>
              <a:gd name="connsiteY1103" fmla="*/ 626584 h 5450084"/>
              <a:gd name="connsiteX1104" fmla="*/ 6053127 w 12192000"/>
              <a:gd name="connsiteY1104" fmla="*/ 625281 h 5450084"/>
              <a:gd name="connsiteX1105" fmla="*/ 6060312 w 12192000"/>
              <a:gd name="connsiteY1105" fmla="*/ 624305 h 5450084"/>
              <a:gd name="connsiteX1106" fmla="*/ 6067896 w 12192000"/>
              <a:gd name="connsiteY1106" fmla="*/ 623329 h 5450084"/>
              <a:gd name="connsiteX1107" fmla="*/ 6075881 w 12192000"/>
              <a:gd name="connsiteY1107" fmla="*/ 623004 h 5450084"/>
              <a:gd name="connsiteX1108" fmla="*/ 6085061 w 12192000"/>
              <a:gd name="connsiteY1108" fmla="*/ 622678 h 5450084"/>
              <a:gd name="connsiteX1109" fmla="*/ 6094241 w 12192000"/>
              <a:gd name="connsiteY1109" fmla="*/ 622352 h 5450084"/>
              <a:gd name="connsiteX1110" fmla="*/ 6095684 w 12192000"/>
              <a:gd name="connsiteY1110" fmla="*/ 622374 h 5450084"/>
              <a:gd name="connsiteX1111" fmla="*/ 6095684 w 12192000"/>
              <a:gd name="connsiteY1111" fmla="*/ 92219 h 5450084"/>
              <a:gd name="connsiteX1112" fmla="*/ 6096399 w 12192000"/>
              <a:gd name="connsiteY1112" fmla="*/ 90815 h 5450084"/>
              <a:gd name="connsiteX1113" fmla="*/ 6103186 w 12192000"/>
              <a:gd name="connsiteY1113" fmla="*/ 78446 h 5450084"/>
              <a:gd name="connsiteX1114" fmla="*/ 6108775 w 12192000"/>
              <a:gd name="connsiteY1114" fmla="*/ 65751 h 5450084"/>
              <a:gd name="connsiteX1115" fmla="*/ 6113963 w 12192000"/>
              <a:gd name="connsiteY1115" fmla="*/ 53057 h 5450084"/>
              <a:gd name="connsiteX1116" fmla="*/ 6116359 w 12192000"/>
              <a:gd name="connsiteY1116" fmla="*/ 46872 h 5450084"/>
              <a:gd name="connsiteX1117" fmla="*/ 6118354 w 12192000"/>
              <a:gd name="connsiteY1117" fmla="*/ 40037 h 5450084"/>
              <a:gd name="connsiteX1118" fmla="*/ 6119951 w 12192000"/>
              <a:gd name="connsiteY1118" fmla="*/ 33852 h 5450084"/>
              <a:gd name="connsiteX1119" fmla="*/ 6121149 w 12192000"/>
              <a:gd name="connsiteY1119" fmla="*/ 27342 h 5450084"/>
              <a:gd name="connsiteX1120" fmla="*/ 6122346 w 12192000"/>
              <a:gd name="connsiteY1120" fmla="*/ 20507 h 5450084"/>
              <a:gd name="connsiteX1121" fmla="*/ 6123144 w 12192000"/>
              <a:gd name="connsiteY1121" fmla="*/ 13997 h 5450084"/>
              <a:gd name="connsiteX1122" fmla="*/ 6123144 w 12192000"/>
              <a:gd name="connsiteY1122" fmla="*/ 12369 h 5450084"/>
              <a:gd name="connsiteX1123" fmla="*/ 6123944 w 12192000"/>
              <a:gd name="connsiteY1123" fmla="*/ 10742 h 5450084"/>
              <a:gd name="connsiteX1124" fmla="*/ 6125141 w 12192000"/>
              <a:gd name="connsiteY1124" fmla="*/ 9439 h 5450084"/>
              <a:gd name="connsiteX1125" fmla="*/ 6126338 w 12192000"/>
              <a:gd name="connsiteY1125" fmla="*/ 7813 h 5450084"/>
              <a:gd name="connsiteX1126" fmla="*/ 6129531 w 12192000"/>
              <a:gd name="connsiteY1126" fmla="*/ 5209 h 5450084"/>
              <a:gd name="connsiteX1127" fmla="*/ 6133123 w 12192000"/>
              <a:gd name="connsiteY1127" fmla="*/ 3255 h 5450084"/>
              <a:gd name="connsiteX1128" fmla="*/ 6135918 w 12192000"/>
              <a:gd name="connsiteY1128" fmla="*/ 2279 h 5450084"/>
              <a:gd name="connsiteX1129" fmla="*/ 6139910 w 12192000"/>
              <a:gd name="connsiteY1129" fmla="*/ 1303 h 5450084"/>
              <a:gd name="connsiteX1130" fmla="*/ 6145099 w 12192000"/>
              <a:gd name="connsiteY1130" fmla="*/ 651 h 5450084"/>
              <a:gd name="connsiteX1131" fmla="*/ 6150688 w 12192000"/>
              <a:gd name="connsiteY1131" fmla="*/ 326 h 5450084"/>
              <a:gd name="connsiteX1132" fmla="*/ 6165457 w 12192000"/>
              <a:gd name="connsiteY1132" fmla="*/ 0 h 5450084"/>
              <a:gd name="connsiteX1133" fmla="*/ 6183419 w 12192000"/>
              <a:gd name="connsiteY1133" fmla="*/ 326 h 5450084"/>
              <a:gd name="connsiteX1134" fmla="*/ 6203777 w 12192000"/>
              <a:gd name="connsiteY1134" fmla="*/ 977 h 5450084"/>
              <a:gd name="connsiteX1135" fmla="*/ 6225732 w 12192000"/>
              <a:gd name="connsiteY1135" fmla="*/ 2279 h 5450084"/>
              <a:gd name="connsiteX1136" fmla="*/ 6249283 w 12192000"/>
              <a:gd name="connsiteY1136" fmla="*/ 4233 h 5450084"/>
              <a:gd name="connsiteX1137" fmla="*/ 6273232 w 12192000"/>
              <a:gd name="connsiteY1137" fmla="*/ 6185 h 5450084"/>
              <a:gd name="connsiteX1138" fmla="*/ 6296785 w 12192000"/>
              <a:gd name="connsiteY1138" fmla="*/ 8789 h 5450084"/>
              <a:gd name="connsiteX1139" fmla="*/ 6319937 w 12192000"/>
              <a:gd name="connsiteY1139" fmla="*/ 11719 h 5450084"/>
              <a:gd name="connsiteX1140" fmla="*/ 6342290 w 12192000"/>
              <a:gd name="connsiteY1140" fmla="*/ 14973 h 5450084"/>
              <a:gd name="connsiteX1141" fmla="*/ 6361849 w 12192000"/>
              <a:gd name="connsiteY1141" fmla="*/ 17902 h 5450084"/>
              <a:gd name="connsiteX1142" fmla="*/ 6379413 w 12192000"/>
              <a:gd name="connsiteY1142" fmla="*/ 21158 h 5450084"/>
              <a:gd name="connsiteX1143" fmla="*/ 6386598 w 12192000"/>
              <a:gd name="connsiteY1143" fmla="*/ 22785 h 5450084"/>
              <a:gd name="connsiteX1144" fmla="*/ 6393384 w 12192000"/>
              <a:gd name="connsiteY1144" fmla="*/ 24412 h 5450084"/>
              <a:gd name="connsiteX1145" fmla="*/ 6399372 w 12192000"/>
              <a:gd name="connsiteY1145" fmla="*/ 26041 h 5450084"/>
              <a:gd name="connsiteX1146" fmla="*/ 6403762 w 12192000"/>
              <a:gd name="connsiteY1146" fmla="*/ 27668 h 5450084"/>
              <a:gd name="connsiteX1147" fmla="*/ 6407354 w 12192000"/>
              <a:gd name="connsiteY1147" fmla="*/ 29295 h 5450084"/>
              <a:gd name="connsiteX1148" fmla="*/ 6409751 w 12192000"/>
              <a:gd name="connsiteY1148" fmla="*/ 30597 h 5450084"/>
              <a:gd name="connsiteX1149" fmla="*/ 6412944 w 12192000"/>
              <a:gd name="connsiteY1149" fmla="*/ 34178 h 5450084"/>
              <a:gd name="connsiteX1150" fmla="*/ 6415338 w 12192000"/>
              <a:gd name="connsiteY1150" fmla="*/ 37758 h 5450084"/>
              <a:gd name="connsiteX1151" fmla="*/ 6418133 w 12192000"/>
              <a:gd name="connsiteY1151" fmla="*/ 41990 h 5450084"/>
              <a:gd name="connsiteX1152" fmla="*/ 6420128 w 12192000"/>
              <a:gd name="connsiteY1152" fmla="*/ 46221 h 5450084"/>
              <a:gd name="connsiteX1153" fmla="*/ 6424120 w 12192000"/>
              <a:gd name="connsiteY1153" fmla="*/ 54359 h 5450084"/>
              <a:gd name="connsiteX1154" fmla="*/ 6428511 w 12192000"/>
              <a:gd name="connsiteY1154" fmla="*/ 62822 h 5450084"/>
              <a:gd name="connsiteX1155" fmla="*/ 6432104 w 12192000"/>
              <a:gd name="connsiteY1155" fmla="*/ 66402 h 5450084"/>
              <a:gd name="connsiteX1156" fmla="*/ 6435297 w 12192000"/>
              <a:gd name="connsiteY1156" fmla="*/ 69983 h 5450084"/>
              <a:gd name="connsiteX1157" fmla="*/ 6438490 w 12192000"/>
              <a:gd name="connsiteY1157" fmla="*/ 72261 h 5450084"/>
              <a:gd name="connsiteX1158" fmla="*/ 6441284 w 12192000"/>
              <a:gd name="connsiteY1158" fmla="*/ 74540 h 5450084"/>
              <a:gd name="connsiteX1159" fmla="*/ 6444079 w 12192000"/>
              <a:gd name="connsiteY1159" fmla="*/ 75841 h 5450084"/>
              <a:gd name="connsiteX1160" fmla="*/ 6446873 w 12192000"/>
              <a:gd name="connsiteY1160" fmla="*/ 77143 h 5450084"/>
              <a:gd name="connsiteX1161" fmla="*/ 6449268 w 12192000"/>
              <a:gd name="connsiteY1161" fmla="*/ 77795 h 5450084"/>
              <a:gd name="connsiteX1162" fmla="*/ 6452063 w 12192000"/>
              <a:gd name="connsiteY1162" fmla="*/ 78120 h 5450084"/>
              <a:gd name="connsiteX1163" fmla="*/ 6454458 w 12192000"/>
              <a:gd name="connsiteY1163" fmla="*/ 77795 h 5450084"/>
              <a:gd name="connsiteX1164" fmla="*/ 6456453 w 12192000"/>
              <a:gd name="connsiteY1164" fmla="*/ 77470 h 5450084"/>
              <a:gd name="connsiteX1165" fmla="*/ 6458848 w 12192000"/>
              <a:gd name="connsiteY1165" fmla="*/ 76818 h 5450084"/>
              <a:gd name="connsiteX1166" fmla="*/ 6460844 w 12192000"/>
              <a:gd name="connsiteY1166" fmla="*/ 75841 h 5450084"/>
              <a:gd name="connsiteX1167" fmla="*/ 6465634 w 12192000"/>
              <a:gd name="connsiteY1167" fmla="*/ 73237 h 5450084"/>
              <a:gd name="connsiteX1168" fmla="*/ 6469626 w 12192000"/>
              <a:gd name="connsiteY1168" fmla="*/ 69983 h 5450084"/>
              <a:gd name="connsiteX1169" fmla="*/ 6478008 w 12192000"/>
              <a:gd name="connsiteY1169" fmla="*/ 62170 h 5450084"/>
              <a:gd name="connsiteX1170" fmla="*/ 6482399 w 12192000"/>
              <a:gd name="connsiteY1170" fmla="*/ 58590 h 5450084"/>
              <a:gd name="connsiteX1171" fmla="*/ 6486790 w 12192000"/>
              <a:gd name="connsiteY1171" fmla="*/ 55335 h 5450084"/>
              <a:gd name="connsiteX1172" fmla="*/ 6489186 w 12192000"/>
              <a:gd name="connsiteY1172" fmla="*/ 54033 h 5450084"/>
              <a:gd name="connsiteX1173" fmla="*/ 6491580 w 12192000"/>
              <a:gd name="connsiteY1173" fmla="*/ 52731 h 5450084"/>
              <a:gd name="connsiteX1174" fmla="*/ 6493975 w 12192000"/>
              <a:gd name="connsiteY1174" fmla="*/ 51754 h 5450084"/>
              <a:gd name="connsiteX1175" fmla="*/ 6497169 w 12192000"/>
              <a:gd name="connsiteY1175" fmla="*/ 51104 h 5450084"/>
              <a:gd name="connsiteX1176" fmla="*/ 6499963 w 12192000"/>
              <a:gd name="connsiteY1176" fmla="*/ 50778 h 5450084"/>
              <a:gd name="connsiteX1177" fmla="*/ 6502756 w 12192000"/>
              <a:gd name="connsiteY1177" fmla="*/ 50778 h 5450084"/>
              <a:gd name="connsiteX1178" fmla="*/ 6505951 w 12192000"/>
              <a:gd name="connsiteY1178" fmla="*/ 51104 h 5450084"/>
              <a:gd name="connsiteX1179" fmla="*/ 6509144 w 12192000"/>
              <a:gd name="connsiteY1179" fmla="*/ 51754 h 5450084"/>
              <a:gd name="connsiteX1180" fmla="*/ 6505951 w 12192000"/>
              <a:gd name="connsiteY1180" fmla="*/ 56963 h 5450084"/>
              <a:gd name="connsiteX1181" fmla="*/ 6503954 w 12192000"/>
              <a:gd name="connsiteY1181" fmla="*/ 62170 h 5450084"/>
              <a:gd name="connsiteX1182" fmla="*/ 6502756 w 12192000"/>
              <a:gd name="connsiteY1182" fmla="*/ 66727 h 5450084"/>
              <a:gd name="connsiteX1183" fmla="*/ 6502357 w 12192000"/>
              <a:gd name="connsiteY1183" fmla="*/ 71285 h 5450084"/>
              <a:gd name="connsiteX1184" fmla="*/ 6502756 w 12192000"/>
              <a:gd name="connsiteY1184" fmla="*/ 75190 h 5450084"/>
              <a:gd name="connsiteX1185" fmla="*/ 6503954 w 12192000"/>
              <a:gd name="connsiteY1185" fmla="*/ 79096 h 5450084"/>
              <a:gd name="connsiteX1186" fmla="*/ 6505550 w 12192000"/>
              <a:gd name="connsiteY1186" fmla="*/ 82351 h 5450084"/>
              <a:gd name="connsiteX1187" fmla="*/ 6507947 w 12192000"/>
              <a:gd name="connsiteY1187" fmla="*/ 85606 h 5450084"/>
              <a:gd name="connsiteX1188" fmla="*/ 6510741 w 12192000"/>
              <a:gd name="connsiteY1188" fmla="*/ 88861 h 5450084"/>
              <a:gd name="connsiteX1189" fmla="*/ 6513933 w 12192000"/>
              <a:gd name="connsiteY1189" fmla="*/ 91791 h 5450084"/>
              <a:gd name="connsiteX1190" fmla="*/ 6517526 w 12192000"/>
              <a:gd name="connsiteY1190" fmla="*/ 94720 h 5450084"/>
              <a:gd name="connsiteX1191" fmla="*/ 6521517 w 12192000"/>
              <a:gd name="connsiteY1191" fmla="*/ 97324 h 5450084"/>
              <a:gd name="connsiteX1192" fmla="*/ 6530300 w 12192000"/>
              <a:gd name="connsiteY1192" fmla="*/ 102207 h 5450084"/>
              <a:gd name="connsiteX1193" fmla="*/ 6539480 w 12192000"/>
              <a:gd name="connsiteY1193" fmla="*/ 107089 h 5450084"/>
              <a:gd name="connsiteX1194" fmla="*/ 6549062 w 12192000"/>
              <a:gd name="connsiteY1194" fmla="*/ 111972 h 5450084"/>
              <a:gd name="connsiteX1195" fmla="*/ 6557843 w 12192000"/>
              <a:gd name="connsiteY1195" fmla="*/ 116854 h 5450084"/>
              <a:gd name="connsiteX1196" fmla="*/ 6562233 w 12192000"/>
              <a:gd name="connsiteY1196" fmla="*/ 119458 h 5450084"/>
              <a:gd name="connsiteX1197" fmla="*/ 6566225 w 12192000"/>
              <a:gd name="connsiteY1197" fmla="*/ 122713 h 5450084"/>
              <a:gd name="connsiteX1198" fmla="*/ 6569818 w 12192000"/>
              <a:gd name="connsiteY1198" fmla="*/ 125642 h 5450084"/>
              <a:gd name="connsiteX1199" fmla="*/ 6573011 w 12192000"/>
              <a:gd name="connsiteY1199" fmla="*/ 128572 h 5450084"/>
              <a:gd name="connsiteX1200" fmla="*/ 6575406 w 12192000"/>
              <a:gd name="connsiteY1200" fmla="*/ 132152 h 5450084"/>
              <a:gd name="connsiteX1201" fmla="*/ 6577801 w 12192000"/>
              <a:gd name="connsiteY1201" fmla="*/ 135734 h 5450084"/>
              <a:gd name="connsiteX1202" fmla="*/ 6579398 w 12192000"/>
              <a:gd name="connsiteY1202" fmla="*/ 139314 h 5450084"/>
              <a:gd name="connsiteX1203" fmla="*/ 6580196 w 12192000"/>
              <a:gd name="connsiteY1203" fmla="*/ 143545 h 5450084"/>
              <a:gd name="connsiteX1204" fmla="*/ 6580595 w 12192000"/>
              <a:gd name="connsiteY1204" fmla="*/ 148102 h 5450084"/>
              <a:gd name="connsiteX1205" fmla="*/ 6580196 w 12192000"/>
              <a:gd name="connsiteY1205" fmla="*/ 152984 h 5450084"/>
              <a:gd name="connsiteX1206" fmla="*/ 6578999 w 12192000"/>
              <a:gd name="connsiteY1206" fmla="*/ 158193 h 5450084"/>
              <a:gd name="connsiteX1207" fmla="*/ 6576604 w 12192000"/>
              <a:gd name="connsiteY1207" fmla="*/ 163401 h 5450084"/>
              <a:gd name="connsiteX1208" fmla="*/ 6581792 w 12192000"/>
              <a:gd name="connsiteY1208" fmla="*/ 183906 h 5450084"/>
              <a:gd name="connsiteX1209" fmla="*/ 6585785 w 12192000"/>
              <a:gd name="connsiteY1209" fmla="*/ 204088 h 5450084"/>
              <a:gd name="connsiteX1210" fmla="*/ 6589777 w 12192000"/>
              <a:gd name="connsiteY1210" fmla="*/ 223943 h 5450084"/>
              <a:gd name="connsiteX1211" fmla="*/ 6592969 w 12192000"/>
              <a:gd name="connsiteY1211" fmla="*/ 244450 h 5450084"/>
              <a:gd name="connsiteX1212" fmla="*/ 6595365 w 12192000"/>
              <a:gd name="connsiteY1212" fmla="*/ 264630 h 5450084"/>
              <a:gd name="connsiteX1213" fmla="*/ 6596163 w 12192000"/>
              <a:gd name="connsiteY1213" fmla="*/ 274721 h 5450084"/>
              <a:gd name="connsiteX1214" fmla="*/ 6596562 w 12192000"/>
              <a:gd name="connsiteY1214" fmla="*/ 285136 h 5450084"/>
              <a:gd name="connsiteX1215" fmla="*/ 6596961 w 12192000"/>
              <a:gd name="connsiteY1215" fmla="*/ 295228 h 5450084"/>
              <a:gd name="connsiteX1216" fmla="*/ 6596961 w 12192000"/>
              <a:gd name="connsiteY1216" fmla="*/ 305643 h 5450084"/>
              <a:gd name="connsiteX1217" fmla="*/ 6596562 w 12192000"/>
              <a:gd name="connsiteY1217" fmla="*/ 316058 h 5450084"/>
              <a:gd name="connsiteX1218" fmla="*/ 6596163 w 12192000"/>
              <a:gd name="connsiteY1218" fmla="*/ 326150 h 5450084"/>
              <a:gd name="connsiteX1219" fmla="*/ 6599356 w 12192000"/>
              <a:gd name="connsiteY1219" fmla="*/ 347307 h 5450084"/>
              <a:gd name="connsiteX1220" fmla="*/ 6602151 w 12192000"/>
              <a:gd name="connsiteY1220" fmla="*/ 368465 h 5450084"/>
              <a:gd name="connsiteX1221" fmla="*/ 6604546 w 12192000"/>
              <a:gd name="connsiteY1221" fmla="*/ 389296 h 5450084"/>
              <a:gd name="connsiteX1222" fmla="*/ 6606143 w 12192000"/>
              <a:gd name="connsiteY1222" fmla="*/ 410453 h 5450084"/>
              <a:gd name="connsiteX1223" fmla="*/ 6607739 w 12192000"/>
              <a:gd name="connsiteY1223" fmla="*/ 431610 h 5450084"/>
              <a:gd name="connsiteX1224" fmla="*/ 6608937 w 12192000"/>
              <a:gd name="connsiteY1224" fmla="*/ 452768 h 5450084"/>
              <a:gd name="connsiteX1225" fmla="*/ 6609336 w 12192000"/>
              <a:gd name="connsiteY1225" fmla="*/ 473925 h 5450084"/>
              <a:gd name="connsiteX1226" fmla="*/ 6610134 w 12192000"/>
              <a:gd name="connsiteY1226" fmla="*/ 494757 h 5450084"/>
              <a:gd name="connsiteX1227" fmla="*/ 6610932 w 12192000"/>
              <a:gd name="connsiteY1227" fmla="*/ 537072 h 5450084"/>
              <a:gd name="connsiteX1228" fmla="*/ 6611332 w 12192000"/>
              <a:gd name="connsiteY1228" fmla="*/ 579712 h 5450084"/>
              <a:gd name="connsiteX1229" fmla="*/ 6612130 w 12192000"/>
              <a:gd name="connsiteY1229" fmla="*/ 621701 h 5450084"/>
              <a:gd name="connsiteX1230" fmla="*/ 6612929 w 12192000"/>
              <a:gd name="connsiteY1230" fmla="*/ 642859 h 5450084"/>
              <a:gd name="connsiteX1231" fmla="*/ 6614126 w 12192000"/>
              <a:gd name="connsiteY1231" fmla="*/ 664342 h 5450084"/>
              <a:gd name="connsiteX1232" fmla="*/ 6630891 w 12192000"/>
              <a:gd name="connsiteY1232" fmla="*/ 1097253 h 5450084"/>
              <a:gd name="connsiteX1233" fmla="*/ 6648854 w 12192000"/>
              <a:gd name="connsiteY1233" fmla="*/ 1097579 h 5450084"/>
              <a:gd name="connsiteX1234" fmla="*/ 6656837 w 12192000"/>
              <a:gd name="connsiteY1234" fmla="*/ 1068936 h 5450084"/>
              <a:gd name="connsiteX1235" fmla="*/ 6664821 w 12192000"/>
              <a:gd name="connsiteY1235" fmla="*/ 1039967 h 5450084"/>
              <a:gd name="connsiteX1236" fmla="*/ 6672005 w 12192000"/>
              <a:gd name="connsiteY1236" fmla="*/ 1011322 h 5450084"/>
              <a:gd name="connsiteX1237" fmla="*/ 6679190 w 12192000"/>
              <a:gd name="connsiteY1237" fmla="*/ 982354 h 5450084"/>
              <a:gd name="connsiteX1238" fmla="*/ 6707532 w 12192000"/>
              <a:gd name="connsiteY1238" fmla="*/ 866802 h 5450084"/>
              <a:gd name="connsiteX1239" fmla="*/ 6714717 w 12192000"/>
              <a:gd name="connsiteY1239" fmla="*/ 837833 h 5450084"/>
              <a:gd name="connsiteX1240" fmla="*/ 6721903 w 12192000"/>
              <a:gd name="connsiteY1240" fmla="*/ 809188 h 5450084"/>
              <a:gd name="connsiteX1241" fmla="*/ 6730285 w 12192000"/>
              <a:gd name="connsiteY1241" fmla="*/ 780219 h 5450084"/>
              <a:gd name="connsiteX1242" fmla="*/ 6738269 w 12192000"/>
              <a:gd name="connsiteY1242" fmla="*/ 751576 h 5450084"/>
              <a:gd name="connsiteX1243" fmla="*/ 6746651 w 12192000"/>
              <a:gd name="connsiteY1243" fmla="*/ 723257 h 5450084"/>
              <a:gd name="connsiteX1244" fmla="*/ 6756231 w 12192000"/>
              <a:gd name="connsiteY1244" fmla="*/ 694613 h 5450084"/>
              <a:gd name="connsiteX1245" fmla="*/ 6766211 w 12192000"/>
              <a:gd name="connsiteY1245" fmla="*/ 666295 h 5450084"/>
              <a:gd name="connsiteX1246" fmla="*/ 6776589 w 12192000"/>
              <a:gd name="connsiteY1246" fmla="*/ 637977 h 5450084"/>
              <a:gd name="connsiteX1247" fmla="*/ 6775391 w 12192000"/>
              <a:gd name="connsiteY1247" fmla="*/ 625933 h 5450084"/>
              <a:gd name="connsiteX1248" fmla="*/ 6774992 w 12192000"/>
              <a:gd name="connsiteY1248" fmla="*/ 614541 h 5450084"/>
              <a:gd name="connsiteX1249" fmla="*/ 6775391 w 12192000"/>
              <a:gd name="connsiteY1249" fmla="*/ 602497 h 5450084"/>
              <a:gd name="connsiteX1250" fmla="*/ 6776988 w 12192000"/>
              <a:gd name="connsiteY1250" fmla="*/ 591105 h 5450084"/>
              <a:gd name="connsiteX1251" fmla="*/ 6778984 w 12192000"/>
              <a:gd name="connsiteY1251" fmla="*/ 579712 h 5450084"/>
              <a:gd name="connsiteX1252" fmla="*/ 6781779 w 12192000"/>
              <a:gd name="connsiteY1252" fmla="*/ 567994 h 5450084"/>
              <a:gd name="connsiteX1253" fmla="*/ 6785770 w 12192000"/>
              <a:gd name="connsiteY1253" fmla="*/ 556602 h 5450084"/>
              <a:gd name="connsiteX1254" fmla="*/ 6791358 w 12192000"/>
              <a:gd name="connsiteY1254" fmla="*/ 545209 h 5450084"/>
              <a:gd name="connsiteX1255" fmla="*/ 6790959 w 12192000"/>
              <a:gd name="connsiteY1255" fmla="*/ 540978 h 5450084"/>
              <a:gd name="connsiteX1256" fmla="*/ 6790959 w 12192000"/>
              <a:gd name="connsiteY1256" fmla="*/ 536746 h 5450084"/>
              <a:gd name="connsiteX1257" fmla="*/ 6791358 w 12192000"/>
              <a:gd name="connsiteY1257" fmla="*/ 532840 h 5450084"/>
              <a:gd name="connsiteX1258" fmla="*/ 6791757 w 12192000"/>
              <a:gd name="connsiteY1258" fmla="*/ 528609 h 5450084"/>
              <a:gd name="connsiteX1259" fmla="*/ 6792955 w 12192000"/>
              <a:gd name="connsiteY1259" fmla="*/ 524703 h 5450084"/>
              <a:gd name="connsiteX1260" fmla="*/ 6794152 w 12192000"/>
              <a:gd name="connsiteY1260" fmla="*/ 520797 h 5450084"/>
              <a:gd name="connsiteX1261" fmla="*/ 6795749 w 12192000"/>
              <a:gd name="connsiteY1261" fmla="*/ 516891 h 5450084"/>
              <a:gd name="connsiteX1262" fmla="*/ 6797347 w 12192000"/>
              <a:gd name="connsiteY1262" fmla="*/ 513311 h 5450084"/>
              <a:gd name="connsiteX1263" fmla="*/ 6801338 w 12192000"/>
              <a:gd name="connsiteY1263" fmla="*/ 506149 h 5450084"/>
              <a:gd name="connsiteX1264" fmla="*/ 6806127 w 12192000"/>
              <a:gd name="connsiteY1264" fmla="*/ 499314 h 5450084"/>
              <a:gd name="connsiteX1265" fmla="*/ 6811317 w 12192000"/>
              <a:gd name="connsiteY1265" fmla="*/ 492153 h 5450084"/>
              <a:gd name="connsiteX1266" fmla="*/ 6816507 w 12192000"/>
              <a:gd name="connsiteY1266" fmla="*/ 485318 h 5450084"/>
              <a:gd name="connsiteX1267" fmla="*/ 6822494 w 12192000"/>
              <a:gd name="connsiteY1267" fmla="*/ 478482 h 5450084"/>
              <a:gd name="connsiteX1268" fmla="*/ 6827683 w 12192000"/>
              <a:gd name="connsiteY1268" fmla="*/ 471321 h 5450084"/>
              <a:gd name="connsiteX1269" fmla="*/ 6832472 w 12192000"/>
              <a:gd name="connsiteY1269" fmla="*/ 464161 h 5450084"/>
              <a:gd name="connsiteX1270" fmla="*/ 6836864 w 12192000"/>
              <a:gd name="connsiteY1270" fmla="*/ 456674 h 5450084"/>
              <a:gd name="connsiteX1271" fmla="*/ 6840057 w 12192000"/>
              <a:gd name="connsiteY1271" fmla="*/ 449188 h 5450084"/>
              <a:gd name="connsiteX1272" fmla="*/ 6841655 w 12192000"/>
              <a:gd name="connsiteY1272" fmla="*/ 445282 h 5450084"/>
              <a:gd name="connsiteX1273" fmla="*/ 6842852 w 12192000"/>
              <a:gd name="connsiteY1273" fmla="*/ 441050 h 5450084"/>
              <a:gd name="connsiteX1274" fmla="*/ 6843650 w 12192000"/>
              <a:gd name="connsiteY1274" fmla="*/ 436819 h 5450084"/>
              <a:gd name="connsiteX1275" fmla="*/ 6844448 w 12192000"/>
              <a:gd name="connsiteY1275" fmla="*/ 432913 h 5450084"/>
              <a:gd name="connsiteX1276" fmla="*/ 6844448 w 12192000"/>
              <a:gd name="connsiteY1276" fmla="*/ 428356 h 5450084"/>
              <a:gd name="connsiteX1277" fmla="*/ 6844448 w 12192000"/>
              <a:gd name="connsiteY1277" fmla="*/ 424124 h 5450084"/>
              <a:gd name="connsiteX1278" fmla="*/ 6844448 w 12192000"/>
              <a:gd name="connsiteY1278" fmla="*/ 420218 h 5450084"/>
              <a:gd name="connsiteX1279" fmla="*/ 6845247 w 12192000"/>
              <a:gd name="connsiteY1279" fmla="*/ 416963 h 5450084"/>
              <a:gd name="connsiteX1280" fmla="*/ 6846843 w 12192000"/>
              <a:gd name="connsiteY1280" fmla="*/ 414033 h 5450084"/>
              <a:gd name="connsiteX1281" fmla="*/ 6848839 w 12192000"/>
              <a:gd name="connsiteY1281" fmla="*/ 412081 h 5450084"/>
              <a:gd name="connsiteX1282" fmla="*/ 6851633 w 12192000"/>
              <a:gd name="connsiteY1282" fmla="*/ 410453 h 5450084"/>
              <a:gd name="connsiteX1283" fmla="*/ 6854827 w 12192000"/>
              <a:gd name="connsiteY1283" fmla="*/ 409802 h 5450084"/>
              <a:gd name="connsiteX1284" fmla="*/ 6858020 w 12192000"/>
              <a:gd name="connsiteY1284" fmla="*/ 409151 h 5450084"/>
              <a:gd name="connsiteX1285" fmla="*/ 6862012 w 12192000"/>
              <a:gd name="connsiteY1285" fmla="*/ 408826 h 5450084"/>
              <a:gd name="connsiteX1286" fmla="*/ 6866003 w 12192000"/>
              <a:gd name="connsiteY1286" fmla="*/ 409151 h 5450084"/>
              <a:gd name="connsiteX1287" fmla="*/ 6869995 w 12192000"/>
              <a:gd name="connsiteY1287" fmla="*/ 409151 h 5450084"/>
              <a:gd name="connsiteX1288" fmla="*/ 6878378 w 12192000"/>
              <a:gd name="connsiteY1288" fmla="*/ 410128 h 5450084"/>
              <a:gd name="connsiteX1289" fmla="*/ 6887160 w 12192000"/>
              <a:gd name="connsiteY1289" fmla="*/ 411104 h 5450084"/>
              <a:gd name="connsiteX1290" fmla="*/ 6894744 w 12192000"/>
              <a:gd name="connsiteY1290" fmla="*/ 411756 h 5450084"/>
              <a:gd name="connsiteX1291" fmla="*/ 6945438 w 12192000"/>
              <a:gd name="connsiteY1291" fmla="*/ 412081 h 5450084"/>
              <a:gd name="connsiteX1292" fmla="*/ 6996533 w 12192000"/>
              <a:gd name="connsiteY1292" fmla="*/ 412406 h 5450084"/>
              <a:gd name="connsiteX1293" fmla="*/ 7098721 w 12192000"/>
              <a:gd name="connsiteY1293" fmla="*/ 412732 h 5450084"/>
              <a:gd name="connsiteX1294" fmla="*/ 7096325 w 12192000"/>
              <a:gd name="connsiteY1294" fmla="*/ 403618 h 5450084"/>
              <a:gd name="connsiteX1295" fmla="*/ 7095926 w 12192000"/>
              <a:gd name="connsiteY1295" fmla="*/ 399712 h 5450084"/>
              <a:gd name="connsiteX1296" fmla="*/ 7095527 w 12192000"/>
              <a:gd name="connsiteY1296" fmla="*/ 396132 h 5450084"/>
              <a:gd name="connsiteX1297" fmla="*/ 7095527 w 12192000"/>
              <a:gd name="connsiteY1297" fmla="*/ 393202 h 5450084"/>
              <a:gd name="connsiteX1298" fmla="*/ 7095527 w 12192000"/>
              <a:gd name="connsiteY1298" fmla="*/ 390273 h 5450084"/>
              <a:gd name="connsiteX1299" fmla="*/ 7096325 w 12192000"/>
              <a:gd name="connsiteY1299" fmla="*/ 387668 h 5450084"/>
              <a:gd name="connsiteX1300" fmla="*/ 7097124 w 12192000"/>
              <a:gd name="connsiteY1300" fmla="*/ 385390 h 5450084"/>
              <a:gd name="connsiteX1301" fmla="*/ 7097922 w 12192000"/>
              <a:gd name="connsiteY1301" fmla="*/ 383763 h 5450084"/>
              <a:gd name="connsiteX1302" fmla="*/ 7099519 w 12192000"/>
              <a:gd name="connsiteY1302" fmla="*/ 382135 h 5450084"/>
              <a:gd name="connsiteX1303" fmla="*/ 7100717 w 12192000"/>
              <a:gd name="connsiteY1303" fmla="*/ 380833 h 5450084"/>
              <a:gd name="connsiteX1304" fmla="*/ 7102313 w 12192000"/>
              <a:gd name="connsiteY1304" fmla="*/ 379856 h 5450084"/>
              <a:gd name="connsiteX1305" fmla="*/ 7104310 w 12192000"/>
              <a:gd name="connsiteY1305" fmla="*/ 379205 h 5450084"/>
              <a:gd name="connsiteX1306" fmla="*/ 7106305 w 12192000"/>
              <a:gd name="connsiteY1306" fmla="*/ 378554 h 5450084"/>
              <a:gd name="connsiteX1307" fmla="*/ 7108302 w 12192000"/>
              <a:gd name="connsiteY1307" fmla="*/ 378229 h 5450084"/>
              <a:gd name="connsiteX1308" fmla="*/ 7110696 w 12192000"/>
              <a:gd name="connsiteY1308" fmla="*/ 377904 h 5450084"/>
              <a:gd name="connsiteX1309" fmla="*/ 7115885 w 12192000"/>
              <a:gd name="connsiteY1309" fmla="*/ 377904 h 5450084"/>
              <a:gd name="connsiteX1310" fmla="*/ 7121473 w 12192000"/>
              <a:gd name="connsiteY1310" fmla="*/ 378554 h 5450084"/>
              <a:gd name="connsiteX1311" fmla="*/ 7127063 w 12192000"/>
              <a:gd name="connsiteY1311" fmla="*/ 379531 h 5450084"/>
              <a:gd name="connsiteX1312" fmla="*/ 7132650 w 12192000"/>
              <a:gd name="connsiteY1312" fmla="*/ 380508 h 5450084"/>
              <a:gd name="connsiteX1313" fmla="*/ 7144227 w 12192000"/>
              <a:gd name="connsiteY1313" fmla="*/ 382461 h 5450084"/>
              <a:gd name="connsiteX1314" fmla="*/ 7149815 w 12192000"/>
              <a:gd name="connsiteY1314" fmla="*/ 383111 h 5450084"/>
              <a:gd name="connsiteX1315" fmla="*/ 7155004 w 12192000"/>
              <a:gd name="connsiteY1315" fmla="*/ 383437 h 5450084"/>
              <a:gd name="connsiteX1316" fmla="*/ 7168976 w 12192000"/>
              <a:gd name="connsiteY1316" fmla="*/ 382786 h 5450084"/>
              <a:gd name="connsiteX1317" fmla="*/ 7183346 w 12192000"/>
              <a:gd name="connsiteY1317" fmla="*/ 381484 h 5450084"/>
              <a:gd name="connsiteX1318" fmla="*/ 7197715 w 12192000"/>
              <a:gd name="connsiteY1318" fmla="*/ 379531 h 5450084"/>
              <a:gd name="connsiteX1319" fmla="*/ 7211686 w 12192000"/>
              <a:gd name="connsiteY1319" fmla="*/ 377252 h 5450084"/>
              <a:gd name="connsiteX1320" fmla="*/ 7240427 w 12192000"/>
              <a:gd name="connsiteY1320" fmla="*/ 373021 h 5450084"/>
              <a:gd name="connsiteX1321" fmla="*/ 7254797 w 12192000"/>
              <a:gd name="connsiteY1321" fmla="*/ 371394 h 5450084"/>
              <a:gd name="connsiteX1322" fmla="*/ 7269167 w 12192000"/>
              <a:gd name="connsiteY1322" fmla="*/ 370091 h 5450084"/>
              <a:gd name="connsiteX1323" fmla="*/ 7275952 w 12192000"/>
              <a:gd name="connsiteY1323" fmla="*/ 369766 h 5450084"/>
              <a:gd name="connsiteX1324" fmla="*/ 7283537 w 12192000"/>
              <a:gd name="connsiteY1324" fmla="*/ 369441 h 5450084"/>
              <a:gd name="connsiteX1325" fmla="*/ 7290323 w 12192000"/>
              <a:gd name="connsiteY1325" fmla="*/ 369441 h 5450084"/>
              <a:gd name="connsiteX1326" fmla="*/ 7297110 w 12192000"/>
              <a:gd name="connsiteY1326" fmla="*/ 369766 h 5450084"/>
              <a:gd name="connsiteX1327" fmla="*/ 7304295 w 12192000"/>
              <a:gd name="connsiteY1327" fmla="*/ 370417 h 5450084"/>
              <a:gd name="connsiteX1328" fmla="*/ 7311480 w 12192000"/>
              <a:gd name="connsiteY1328" fmla="*/ 371068 h 5450084"/>
              <a:gd name="connsiteX1329" fmla="*/ 7318265 w 12192000"/>
              <a:gd name="connsiteY1329" fmla="*/ 372370 h 5450084"/>
              <a:gd name="connsiteX1330" fmla="*/ 7325051 w 12192000"/>
              <a:gd name="connsiteY1330" fmla="*/ 373671 h 5450084"/>
              <a:gd name="connsiteX1331" fmla="*/ 7331837 w 12192000"/>
              <a:gd name="connsiteY1331" fmla="*/ 375625 h 5450084"/>
              <a:gd name="connsiteX1332" fmla="*/ 7338624 w 12192000"/>
              <a:gd name="connsiteY1332" fmla="*/ 377578 h 5450084"/>
              <a:gd name="connsiteX1333" fmla="*/ 7345409 w 12192000"/>
              <a:gd name="connsiteY1333" fmla="*/ 380181 h 5450084"/>
              <a:gd name="connsiteX1334" fmla="*/ 7352194 w 12192000"/>
              <a:gd name="connsiteY1334" fmla="*/ 383111 h 5450084"/>
              <a:gd name="connsiteX1335" fmla="*/ 7358981 w 12192000"/>
              <a:gd name="connsiteY1335" fmla="*/ 386692 h 5450084"/>
              <a:gd name="connsiteX1336" fmla="*/ 7365368 w 12192000"/>
              <a:gd name="connsiteY1336" fmla="*/ 390924 h 5450084"/>
              <a:gd name="connsiteX1337" fmla="*/ 7371754 w 12192000"/>
              <a:gd name="connsiteY1337" fmla="*/ 395154 h 5450084"/>
              <a:gd name="connsiteX1338" fmla="*/ 7378540 w 12192000"/>
              <a:gd name="connsiteY1338" fmla="*/ 400037 h 5450084"/>
              <a:gd name="connsiteX1339" fmla="*/ 7407280 w 12192000"/>
              <a:gd name="connsiteY1339" fmla="*/ 418916 h 5450084"/>
              <a:gd name="connsiteX1340" fmla="*/ 7415264 w 12192000"/>
              <a:gd name="connsiteY1340" fmla="*/ 415986 h 5450084"/>
              <a:gd name="connsiteX1341" fmla="*/ 7423247 w 12192000"/>
              <a:gd name="connsiteY1341" fmla="*/ 413708 h 5450084"/>
              <a:gd name="connsiteX1342" fmla="*/ 7430432 w 12192000"/>
              <a:gd name="connsiteY1342" fmla="*/ 412081 h 5450084"/>
              <a:gd name="connsiteX1343" fmla="*/ 7438017 w 12192000"/>
              <a:gd name="connsiteY1343" fmla="*/ 410779 h 5450084"/>
              <a:gd name="connsiteX1344" fmla="*/ 7445601 w 12192000"/>
              <a:gd name="connsiteY1344" fmla="*/ 410128 h 5450084"/>
              <a:gd name="connsiteX1345" fmla="*/ 7452387 w 12192000"/>
              <a:gd name="connsiteY1345" fmla="*/ 409476 h 5450084"/>
              <a:gd name="connsiteX1346" fmla="*/ 7459173 w 12192000"/>
              <a:gd name="connsiteY1346" fmla="*/ 409476 h 5450084"/>
              <a:gd name="connsiteX1347" fmla="*/ 7465959 w 12192000"/>
              <a:gd name="connsiteY1347" fmla="*/ 409802 h 5450084"/>
              <a:gd name="connsiteX1348" fmla="*/ 7472346 w 12192000"/>
              <a:gd name="connsiteY1348" fmla="*/ 410453 h 5450084"/>
              <a:gd name="connsiteX1349" fmla="*/ 7479132 w 12192000"/>
              <a:gd name="connsiteY1349" fmla="*/ 411430 h 5450084"/>
              <a:gd name="connsiteX1350" fmla="*/ 7485119 w 12192000"/>
              <a:gd name="connsiteY1350" fmla="*/ 412732 h 5450084"/>
              <a:gd name="connsiteX1351" fmla="*/ 7491107 w 12192000"/>
              <a:gd name="connsiteY1351" fmla="*/ 414685 h 5450084"/>
              <a:gd name="connsiteX1352" fmla="*/ 7496695 w 12192000"/>
              <a:gd name="connsiteY1352" fmla="*/ 417289 h 5450084"/>
              <a:gd name="connsiteX1353" fmla="*/ 7501884 w 12192000"/>
              <a:gd name="connsiteY1353" fmla="*/ 419893 h 5450084"/>
              <a:gd name="connsiteX1354" fmla="*/ 7507473 w 12192000"/>
              <a:gd name="connsiteY1354" fmla="*/ 422496 h 5450084"/>
              <a:gd name="connsiteX1355" fmla="*/ 7512662 w 12192000"/>
              <a:gd name="connsiteY1355" fmla="*/ 425752 h 5450084"/>
              <a:gd name="connsiteX1356" fmla="*/ 7517053 w 12192000"/>
              <a:gd name="connsiteY1356" fmla="*/ 429332 h 5450084"/>
              <a:gd name="connsiteX1357" fmla="*/ 7521444 w 12192000"/>
              <a:gd name="connsiteY1357" fmla="*/ 433239 h 5450084"/>
              <a:gd name="connsiteX1358" fmla="*/ 7525835 w 12192000"/>
              <a:gd name="connsiteY1358" fmla="*/ 437469 h 5450084"/>
              <a:gd name="connsiteX1359" fmla="*/ 7529428 w 12192000"/>
              <a:gd name="connsiteY1359" fmla="*/ 442352 h 5450084"/>
              <a:gd name="connsiteX1360" fmla="*/ 7533021 w 12192000"/>
              <a:gd name="connsiteY1360" fmla="*/ 447560 h 5450084"/>
              <a:gd name="connsiteX1361" fmla="*/ 7536613 w 12192000"/>
              <a:gd name="connsiteY1361" fmla="*/ 452768 h 5450084"/>
              <a:gd name="connsiteX1362" fmla="*/ 7539805 w 12192000"/>
              <a:gd name="connsiteY1362" fmla="*/ 458301 h 5450084"/>
              <a:gd name="connsiteX1363" fmla="*/ 7542600 w 12192000"/>
              <a:gd name="connsiteY1363" fmla="*/ 464161 h 5450084"/>
              <a:gd name="connsiteX1364" fmla="*/ 7544995 w 12192000"/>
              <a:gd name="connsiteY1364" fmla="*/ 470671 h 5450084"/>
              <a:gd name="connsiteX1365" fmla="*/ 7546990 w 12192000"/>
              <a:gd name="connsiteY1365" fmla="*/ 477181 h 5450084"/>
              <a:gd name="connsiteX1366" fmla="*/ 7548987 w 12192000"/>
              <a:gd name="connsiteY1366" fmla="*/ 483690 h 5450084"/>
              <a:gd name="connsiteX1367" fmla="*/ 7550583 w 12192000"/>
              <a:gd name="connsiteY1367" fmla="*/ 490851 h 5450084"/>
              <a:gd name="connsiteX1368" fmla="*/ 7551382 w 12192000"/>
              <a:gd name="connsiteY1368" fmla="*/ 498338 h 5450084"/>
              <a:gd name="connsiteX1369" fmla="*/ 7552181 w 12192000"/>
              <a:gd name="connsiteY1369" fmla="*/ 506149 h 5450084"/>
              <a:gd name="connsiteX1370" fmla="*/ 7552580 w 12192000"/>
              <a:gd name="connsiteY1370" fmla="*/ 513962 h 5450084"/>
              <a:gd name="connsiteX1371" fmla="*/ 7552580 w 12192000"/>
              <a:gd name="connsiteY1371" fmla="*/ 522099 h 5450084"/>
              <a:gd name="connsiteX1372" fmla="*/ 7554974 w 12192000"/>
              <a:gd name="connsiteY1372" fmla="*/ 529260 h 5450084"/>
              <a:gd name="connsiteX1373" fmla="*/ 7557369 w 12192000"/>
              <a:gd name="connsiteY1373" fmla="*/ 536095 h 5450084"/>
              <a:gd name="connsiteX1374" fmla="*/ 7558966 w 12192000"/>
              <a:gd name="connsiteY1374" fmla="*/ 543257 h 5450084"/>
              <a:gd name="connsiteX1375" fmla="*/ 7560164 w 12192000"/>
              <a:gd name="connsiteY1375" fmla="*/ 550092 h 5450084"/>
              <a:gd name="connsiteX1376" fmla="*/ 7560563 w 12192000"/>
              <a:gd name="connsiteY1376" fmla="*/ 557578 h 5450084"/>
              <a:gd name="connsiteX1377" fmla="*/ 7560164 w 12192000"/>
              <a:gd name="connsiteY1377" fmla="*/ 564414 h 5450084"/>
              <a:gd name="connsiteX1378" fmla="*/ 7559765 w 12192000"/>
              <a:gd name="connsiteY1378" fmla="*/ 567994 h 5450084"/>
              <a:gd name="connsiteX1379" fmla="*/ 7558966 w 12192000"/>
              <a:gd name="connsiteY1379" fmla="*/ 571575 h 5450084"/>
              <a:gd name="connsiteX1380" fmla="*/ 7557768 w 12192000"/>
              <a:gd name="connsiteY1380" fmla="*/ 575155 h 5450084"/>
              <a:gd name="connsiteX1381" fmla="*/ 7556571 w 12192000"/>
              <a:gd name="connsiteY1381" fmla="*/ 579061 h 5450084"/>
              <a:gd name="connsiteX1382" fmla="*/ 7559765 w 12192000"/>
              <a:gd name="connsiteY1382" fmla="*/ 586223 h 5450084"/>
              <a:gd name="connsiteX1383" fmla="*/ 7562558 w 12192000"/>
              <a:gd name="connsiteY1383" fmla="*/ 593383 h 5450084"/>
              <a:gd name="connsiteX1384" fmla="*/ 7564155 w 12192000"/>
              <a:gd name="connsiteY1384" fmla="*/ 600869 h 5450084"/>
              <a:gd name="connsiteX1385" fmla="*/ 7564953 w 12192000"/>
              <a:gd name="connsiteY1385" fmla="*/ 604450 h 5450084"/>
              <a:gd name="connsiteX1386" fmla="*/ 7565352 w 12192000"/>
              <a:gd name="connsiteY1386" fmla="*/ 608356 h 5450084"/>
              <a:gd name="connsiteX1387" fmla="*/ 7565751 w 12192000"/>
              <a:gd name="connsiteY1387" fmla="*/ 611936 h 5450084"/>
              <a:gd name="connsiteX1388" fmla="*/ 7565352 w 12192000"/>
              <a:gd name="connsiteY1388" fmla="*/ 615842 h 5450084"/>
              <a:gd name="connsiteX1389" fmla="*/ 7564953 w 12192000"/>
              <a:gd name="connsiteY1389" fmla="*/ 619423 h 5450084"/>
              <a:gd name="connsiteX1390" fmla="*/ 7564554 w 12192000"/>
              <a:gd name="connsiteY1390" fmla="*/ 623004 h 5450084"/>
              <a:gd name="connsiteX1391" fmla="*/ 7563357 w 12192000"/>
              <a:gd name="connsiteY1391" fmla="*/ 626584 h 5450084"/>
              <a:gd name="connsiteX1392" fmla="*/ 7561760 w 12192000"/>
              <a:gd name="connsiteY1392" fmla="*/ 630490 h 5450084"/>
              <a:gd name="connsiteX1393" fmla="*/ 7559765 w 12192000"/>
              <a:gd name="connsiteY1393" fmla="*/ 634396 h 5450084"/>
              <a:gd name="connsiteX1394" fmla="*/ 7557369 w 12192000"/>
              <a:gd name="connsiteY1394" fmla="*/ 637977 h 5450084"/>
              <a:gd name="connsiteX1395" fmla="*/ 7576131 w 12192000"/>
              <a:gd name="connsiteY1395" fmla="*/ 726511 h 5450084"/>
              <a:gd name="connsiteX1396" fmla="*/ 7584911 w 12192000"/>
              <a:gd name="connsiteY1396" fmla="*/ 726511 h 5450084"/>
              <a:gd name="connsiteX1397" fmla="*/ 7594094 w 12192000"/>
              <a:gd name="connsiteY1397" fmla="*/ 727163 h 5450084"/>
              <a:gd name="connsiteX1398" fmla="*/ 7666344 w 12192000"/>
              <a:gd name="connsiteY1398" fmla="*/ 489875 h 5450084"/>
              <a:gd name="connsiteX1399" fmla="*/ 7673129 w 12192000"/>
              <a:gd name="connsiteY1399" fmla="*/ 470671 h 5450084"/>
              <a:gd name="connsiteX1400" fmla="*/ 7679116 w 12192000"/>
              <a:gd name="connsiteY1400" fmla="*/ 450815 h 5450084"/>
              <a:gd name="connsiteX1401" fmla="*/ 7690693 w 12192000"/>
              <a:gd name="connsiteY1401" fmla="*/ 411430 h 5450084"/>
              <a:gd name="connsiteX1402" fmla="*/ 7701869 w 12192000"/>
              <a:gd name="connsiteY1402" fmla="*/ 372370 h 5450084"/>
              <a:gd name="connsiteX1403" fmla="*/ 7714244 w 12192000"/>
              <a:gd name="connsiteY1403" fmla="*/ 332985 h 5450084"/>
              <a:gd name="connsiteX1404" fmla="*/ 7720231 w 12192000"/>
              <a:gd name="connsiteY1404" fmla="*/ 313780 h 5450084"/>
              <a:gd name="connsiteX1405" fmla="*/ 7727018 w 12192000"/>
              <a:gd name="connsiteY1405" fmla="*/ 294250 h 5450084"/>
              <a:gd name="connsiteX1406" fmla="*/ 7734202 w 12192000"/>
              <a:gd name="connsiteY1406" fmla="*/ 274721 h 5450084"/>
              <a:gd name="connsiteX1407" fmla="*/ 7742186 w 12192000"/>
              <a:gd name="connsiteY1407" fmla="*/ 255842 h 5450084"/>
              <a:gd name="connsiteX1408" fmla="*/ 7750169 w 12192000"/>
              <a:gd name="connsiteY1408" fmla="*/ 236637 h 5450084"/>
              <a:gd name="connsiteX1409" fmla="*/ 7759350 w 12192000"/>
              <a:gd name="connsiteY1409" fmla="*/ 217758 h 5450084"/>
              <a:gd name="connsiteX1410" fmla="*/ 7769329 w 12192000"/>
              <a:gd name="connsiteY1410" fmla="*/ 198880 h 5450084"/>
              <a:gd name="connsiteX1411" fmla="*/ 7779709 w 12192000"/>
              <a:gd name="connsiteY1411" fmla="*/ 180652 h 5450084"/>
              <a:gd name="connsiteX1412" fmla="*/ 7782104 w 12192000"/>
              <a:gd name="connsiteY1412" fmla="*/ 171538 h 5450084"/>
              <a:gd name="connsiteX1413" fmla="*/ 7784898 w 12192000"/>
              <a:gd name="connsiteY1413" fmla="*/ 163075 h 5450084"/>
              <a:gd name="connsiteX1414" fmla="*/ 7788090 w 12192000"/>
              <a:gd name="connsiteY1414" fmla="*/ 155263 h 5450084"/>
              <a:gd name="connsiteX1415" fmla="*/ 7791683 w 12192000"/>
              <a:gd name="connsiteY1415" fmla="*/ 147450 h 5450084"/>
              <a:gd name="connsiteX1416" fmla="*/ 7795674 w 12192000"/>
              <a:gd name="connsiteY1416" fmla="*/ 140941 h 5450084"/>
              <a:gd name="connsiteX1417" fmla="*/ 7800067 w 12192000"/>
              <a:gd name="connsiteY1417" fmla="*/ 134757 h 5450084"/>
              <a:gd name="connsiteX1418" fmla="*/ 7803260 w 12192000"/>
              <a:gd name="connsiteY1418" fmla="*/ 132152 h 5450084"/>
              <a:gd name="connsiteX1419" fmla="*/ 7806054 w 12192000"/>
              <a:gd name="connsiteY1419" fmla="*/ 129549 h 5450084"/>
              <a:gd name="connsiteX1420" fmla="*/ 7808848 w 12192000"/>
              <a:gd name="connsiteY1420" fmla="*/ 126945 h 5450084"/>
              <a:gd name="connsiteX1421" fmla="*/ 7811642 w 12192000"/>
              <a:gd name="connsiteY1421" fmla="*/ 124666 h 5450084"/>
              <a:gd name="connsiteX1422" fmla="*/ 7814835 w 12192000"/>
              <a:gd name="connsiteY1422" fmla="*/ 122713 h 5450084"/>
              <a:gd name="connsiteX1423" fmla="*/ 7818429 w 12192000"/>
              <a:gd name="connsiteY1423" fmla="*/ 120761 h 5450084"/>
              <a:gd name="connsiteX1424" fmla="*/ 7821621 w 12192000"/>
              <a:gd name="connsiteY1424" fmla="*/ 119132 h 5450084"/>
              <a:gd name="connsiteX1425" fmla="*/ 7825613 w 12192000"/>
              <a:gd name="connsiteY1425" fmla="*/ 117505 h 5450084"/>
              <a:gd name="connsiteX1426" fmla="*/ 7829605 w 12192000"/>
              <a:gd name="connsiteY1426" fmla="*/ 116528 h 5450084"/>
              <a:gd name="connsiteX1427" fmla="*/ 7833995 w 12192000"/>
              <a:gd name="connsiteY1427" fmla="*/ 115552 h 5450084"/>
              <a:gd name="connsiteX1428" fmla="*/ 7838387 w 12192000"/>
              <a:gd name="connsiteY1428" fmla="*/ 114576 h 5450084"/>
              <a:gd name="connsiteX1429" fmla="*/ 7842777 w 12192000"/>
              <a:gd name="connsiteY1429" fmla="*/ 114251 h 5450084"/>
              <a:gd name="connsiteX1430" fmla="*/ 7847567 w 12192000"/>
              <a:gd name="connsiteY1430" fmla="*/ 113925 h 5450084"/>
              <a:gd name="connsiteX1431" fmla="*/ 7852757 w 12192000"/>
              <a:gd name="connsiteY1431" fmla="*/ 113925 h 5450084"/>
              <a:gd name="connsiteX1432" fmla="*/ 7857946 w 12192000"/>
              <a:gd name="connsiteY1432" fmla="*/ 114251 h 5450084"/>
              <a:gd name="connsiteX1433" fmla="*/ 7863535 w 12192000"/>
              <a:gd name="connsiteY1433" fmla="*/ 114576 h 5450084"/>
              <a:gd name="connsiteX1434" fmla="*/ 7869521 w 12192000"/>
              <a:gd name="connsiteY1434" fmla="*/ 115552 h 5450084"/>
              <a:gd name="connsiteX1435" fmla="*/ 7875509 w 12192000"/>
              <a:gd name="connsiteY1435" fmla="*/ 116528 h 5450084"/>
              <a:gd name="connsiteX1436" fmla="*/ 7881896 w 12192000"/>
              <a:gd name="connsiteY1436" fmla="*/ 117831 h 5450084"/>
              <a:gd name="connsiteX1437" fmla="*/ 7888283 w 12192000"/>
              <a:gd name="connsiteY1437" fmla="*/ 119458 h 5450084"/>
              <a:gd name="connsiteX1438" fmla="*/ 7893472 w 12192000"/>
              <a:gd name="connsiteY1438" fmla="*/ 120435 h 5450084"/>
              <a:gd name="connsiteX1439" fmla="*/ 7898263 w 12192000"/>
              <a:gd name="connsiteY1439" fmla="*/ 121737 h 5450084"/>
              <a:gd name="connsiteX1440" fmla="*/ 7903850 w 12192000"/>
              <a:gd name="connsiteY1440" fmla="*/ 122388 h 5450084"/>
              <a:gd name="connsiteX1441" fmla="*/ 7909040 w 12192000"/>
              <a:gd name="connsiteY1441" fmla="*/ 122713 h 5450084"/>
              <a:gd name="connsiteX1442" fmla="*/ 7919818 w 12192000"/>
              <a:gd name="connsiteY1442" fmla="*/ 123038 h 5450084"/>
              <a:gd name="connsiteX1443" fmla="*/ 7930595 w 12192000"/>
              <a:gd name="connsiteY1443" fmla="*/ 123038 h 5450084"/>
              <a:gd name="connsiteX1444" fmla="*/ 7952949 w 12192000"/>
              <a:gd name="connsiteY1444" fmla="*/ 121737 h 5450084"/>
              <a:gd name="connsiteX1445" fmla="*/ 7964524 w 12192000"/>
              <a:gd name="connsiteY1445" fmla="*/ 121411 h 5450084"/>
              <a:gd name="connsiteX1446" fmla="*/ 7974904 w 12192000"/>
              <a:gd name="connsiteY1446" fmla="*/ 120761 h 5450084"/>
              <a:gd name="connsiteX1447" fmla="*/ 7988076 w 12192000"/>
              <a:gd name="connsiteY1447" fmla="*/ 118807 h 5450084"/>
              <a:gd name="connsiteX1448" fmla="*/ 8001249 w 12192000"/>
              <a:gd name="connsiteY1448" fmla="*/ 117505 h 5450084"/>
              <a:gd name="connsiteX1449" fmla="*/ 8013623 w 12192000"/>
              <a:gd name="connsiteY1449" fmla="*/ 117180 h 5450084"/>
              <a:gd name="connsiteX1450" fmla="*/ 8025598 w 12192000"/>
              <a:gd name="connsiteY1450" fmla="*/ 117505 h 5450084"/>
              <a:gd name="connsiteX1451" fmla="*/ 8037973 w 12192000"/>
              <a:gd name="connsiteY1451" fmla="*/ 118481 h 5450084"/>
              <a:gd name="connsiteX1452" fmla="*/ 8049149 w 12192000"/>
              <a:gd name="connsiteY1452" fmla="*/ 120109 h 5450084"/>
              <a:gd name="connsiteX1453" fmla="*/ 8059927 w 12192000"/>
              <a:gd name="connsiteY1453" fmla="*/ 123038 h 5450084"/>
              <a:gd name="connsiteX1454" fmla="*/ 8071104 w 12192000"/>
              <a:gd name="connsiteY1454" fmla="*/ 126294 h 5450084"/>
              <a:gd name="connsiteX1455" fmla="*/ 8081083 w 12192000"/>
              <a:gd name="connsiteY1455" fmla="*/ 130200 h 5450084"/>
              <a:gd name="connsiteX1456" fmla="*/ 8091062 w 12192000"/>
              <a:gd name="connsiteY1456" fmla="*/ 134757 h 5450084"/>
              <a:gd name="connsiteX1457" fmla="*/ 8100643 w 12192000"/>
              <a:gd name="connsiteY1457" fmla="*/ 139964 h 5450084"/>
              <a:gd name="connsiteX1458" fmla="*/ 8109824 w 12192000"/>
              <a:gd name="connsiteY1458" fmla="*/ 145824 h 5450084"/>
              <a:gd name="connsiteX1459" fmla="*/ 8118605 w 12192000"/>
              <a:gd name="connsiteY1459" fmla="*/ 152984 h 5450084"/>
              <a:gd name="connsiteX1460" fmla="*/ 8126989 w 12192000"/>
              <a:gd name="connsiteY1460" fmla="*/ 160146 h 5450084"/>
              <a:gd name="connsiteX1461" fmla="*/ 8135770 w 12192000"/>
              <a:gd name="connsiteY1461" fmla="*/ 168283 h 5450084"/>
              <a:gd name="connsiteX1462" fmla="*/ 8143354 w 12192000"/>
              <a:gd name="connsiteY1462" fmla="*/ 177397 h 5450084"/>
              <a:gd name="connsiteX1463" fmla="*/ 8148942 w 12192000"/>
              <a:gd name="connsiteY1463" fmla="*/ 170887 h 5450084"/>
              <a:gd name="connsiteX1464" fmla="*/ 8155329 w 12192000"/>
              <a:gd name="connsiteY1464" fmla="*/ 164377 h 5450084"/>
              <a:gd name="connsiteX1465" fmla="*/ 8162514 w 12192000"/>
              <a:gd name="connsiteY1465" fmla="*/ 158193 h 5450084"/>
              <a:gd name="connsiteX1466" fmla="*/ 8165708 w 12192000"/>
              <a:gd name="connsiteY1466" fmla="*/ 155589 h 5450084"/>
              <a:gd name="connsiteX1467" fmla="*/ 8169300 w 12192000"/>
              <a:gd name="connsiteY1467" fmla="*/ 153310 h 5450084"/>
              <a:gd name="connsiteX1468" fmla="*/ 8172893 w 12192000"/>
              <a:gd name="connsiteY1468" fmla="*/ 151032 h 5450084"/>
              <a:gd name="connsiteX1469" fmla="*/ 8176485 w 12192000"/>
              <a:gd name="connsiteY1469" fmla="*/ 149730 h 5450084"/>
              <a:gd name="connsiteX1470" fmla="*/ 8180078 w 12192000"/>
              <a:gd name="connsiteY1470" fmla="*/ 148754 h 5450084"/>
              <a:gd name="connsiteX1471" fmla="*/ 8183670 w 12192000"/>
              <a:gd name="connsiteY1471" fmla="*/ 148754 h 5450084"/>
              <a:gd name="connsiteX1472" fmla="*/ 8185666 w 12192000"/>
              <a:gd name="connsiteY1472" fmla="*/ 148754 h 5450084"/>
              <a:gd name="connsiteX1473" fmla="*/ 8187263 w 12192000"/>
              <a:gd name="connsiteY1473" fmla="*/ 149079 h 5450084"/>
              <a:gd name="connsiteX1474" fmla="*/ 8188860 w 12192000"/>
              <a:gd name="connsiteY1474" fmla="*/ 149730 h 5450084"/>
              <a:gd name="connsiteX1475" fmla="*/ 8190856 w 12192000"/>
              <a:gd name="connsiteY1475" fmla="*/ 150706 h 5450084"/>
              <a:gd name="connsiteX1476" fmla="*/ 8192851 w 12192000"/>
              <a:gd name="connsiteY1476" fmla="*/ 151683 h 5450084"/>
              <a:gd name="connsiteX1477" fmla="*/ 8194448 w 12192000"/>
              <a:gd name="connsiteY1477" fmla="*/ 152984 h 5450084"/>
              <a:gd name="connsiteX1478" fmla="*/ 8197641 w 12192000"/>
              <a:gd name="connsiteY1478" fmla="*/ 156240 h 5450084"/>
              <a:gd name="connsiteX1479" fmla="*/ 8200834 w 12192000"/>
              <a:gd name="connsiteY1479" fmla="*/ 159494 h 5450084"/>
              <a:gd name="connsiteX1480" fmla="*/ 8204028 w 12192000"/>
              <a:gd name="connsiteY1480" fmla="*/ 163075 h 5450084"/>
              <a:gd name="connsiteX1481" fmla="*/ 8211213 w 12192000"/>
              <a:gd name="connsiteY1481" fmla="*/ 169585 h 5450084"/>
              <a:gd name="connsiteX1482" fmla="*/ 8219196 w 12192000"/>
              <a:gd name="connsiteY1482" fmla="*/ 176095 h 5450084"/>
              <a:gd name="connsiteX1483" fmla="*/ 8227979 w 12192000"/>
              <a:gd name="connsiteY1483" fmla="*/ 182279 h 5450084"/>
              <a:gd name="connsiteX1484" fmla="*/ 8244744 w 12192000"/>
              <a:gd name="connsiteY1484" fmla="*/ 194974 h 5450084"/>
              <a:gd name="connsiteX1485" fmla="*/ 8253126 w 12192000"/>
              <a:gd name="connsiteY1485" fmla="*/ 201809 h 5450084"/>
              <a:gd name="connsiteX1486" fmla="*/ 8260710 w 12192000"/>
              <a:gd name="connsiteY1486" fmla="*/ 208319 h 5450084"/>
              <a:gd name="connsiteX1487" fmla="*/ 8264303 w 12192000"/>
              <a:gd name="connsiteY1487" fmla="*/ 211899 h 5450084"/>
              <a:gd name="connsiteX1488" fmla="*/ 8267496 w 12192000"/>
              <a:gd name="connsiteY1488" fmla="*/ 215481 h 5450084"/>
              <a:gd name="connsiteX1489" fmla="*/ 8270291 w 12192000"/>
              <a:gd name="connsiteY1489" fmla="*/ 219061 h 5450084"/>
              <a:gd name="connsiteX1490" fmla="*/ 8272685 w 12192000"/>
              <a:gd name="connsiteY1490" fmla="*/ 222967 h 5450084"/>
              <a:gd name="connsiteX1491" fmla="*/ 8275080 w 12192000"/>
              <a:gd name="connsiteY1491" fmla="*/ 226872 h 5450084"/>
              <a:gd name="connsiteX1492" fmla="*/ 8276677 w 12192000"/>
              <a:gd name="connsiteY1492" fmla="*/ 231104 h 5450084"/>
              <a:gd name="connsiteX1493" fmla="*/ 8278274 w 12192000"/>
              <a:gd name="connsiteY1493" fmla="*/ 235336 h 5450084"/>
              <a:gd name="connsiteX1494" fmla="*/ 8279471 w 12192000"/>
              <a:gd name="connsiteY1494" fmla="*/ 239567 h 5450084"/>
              <a:gd name="connsiteX1495" fmla="*/ 8279870 w 12192000"/>
              <a:gd name="connsiteY1495" fmla="*/ 244124 h 5450084"/>
              <a:gd name="connsiteX1496" fmla="*/ 8279870 w 12192000"/>
              <a:gd name="connsiteY1496" fmla="*/ 248680 h 5450084"/>
              <a:gd name="connsiteX1497" fmla="*/ 8279471 w 12192000"/>
              <a:gd name="connsiteY1497" fmla="*/ 253563 h 5450084"/>
              <a:gd name="connsiteX1498" fmla="*/ 8278274 w 12192000"/>
              <a:gd name="connsiteY1498" fmla="*/ 259097 h 5450084"/>
              <a:gd name="connsiteX1499" fmla="*/ 8276677 w 12192000"/>
              <a:gd name="connsiteY1499" fmla="*/ 264305 h 5450084"/>
              <a:gd name="connsiteX1500" fmla="*/ 8274282 w 12192000"/>
              <a:gd name="connsiteY1500" fmla="*/ 269838 h 5450084"/>
              <a:gd name="connsiteX1501" fmla="*/ 8271488 w 12192000"/>
              <a:gd name="connsiteY1501" fmla="*/ 275372 h 5450084"/>
              <a:gd name="connsiteX1502" fmla="*/ 8267896 w 12192000"/>
              <a:gd name="connsiteY1502" fmla="*/ 281231 h 5450084"/>
              <a:gd name="connsiteX1503" fmla="*/ 8271089 w 12192000"/>
              <a:gd name="connsiteY1503" fmla="*/ 287089 h 5450084"/>
              <a:gd name="connsiteX1504" fmla="*/ 8273883 w 12192000"/>
              <a:gd name="connsiteY1504" fmla="*/ 292298 h 5450084"/>
              <a:gd name="connsiteX1505" fmla="*/ 8276677 w 12192000"/>
              <a:gd name="connsiteY1505" fmla="*/ 297505 h 5450084"/>
              <a:gd name="connsiteX1506" fmla="*/ 8279072 w 12192000"/>
              <a:gd name="connsiteY1506" fmla="*/ 302714 h 5450084"/>
              <a:gd name="connsiteX1507" fmla="*/ 8283064 w 12192000"/>
              <a:gd name="connsiteY1507" fmla="*/ 314106 h 5450084"/>
              <a:gd name="connsiteX1508" fmla="*/ 8286657 w 12192000"/>
              <a:gd name="connsiteY1508" fmla="*/ 324847 h 5450084"/>
              <a:gd name="connsiteX1509" fmla="*/ 8289052 w 12192000"/>
              <a:gd name="connsiteY1509" fmla="*/ 336239 h 5450084"/>
              <a:gd name="connsiteX1510" fmla="*/ 8291846 w 12192000"/>
              <a:gd name="connsiteY1510" fmla="*/ 347307 h 5450084"/>
              <a:gd name="connsiteX1511" fmla="*/ 8293044 w 12192000"/>
              <a:gd name="connsiteY1511" fmla="*/ 358373 h 5450084"/>
              <a:gd name="connsiteX1512" fmla="*/ 8294241 w 12192000"/>
              <a:gd name="connsiteY1512" fmla="*/ 369766 h 5450084"/>
              <a:gd name="connsiteX1513" fmla="*/ 8295838 w 12192000"/>
              <a:gd name="connsiteY1513" fmla="*/ 392550 h 5450084"/>
              <a:gd name="connsiteX1514" fmla="*/ 8297434 w 12192000"/>
              <a:gd name="connsiteY1514" fmla="*/ 414685 h 5450084"/>
              <a:gd name="connsiteX1515" fmla="*/ 8298232 w 12192000"/>
              <a:gd name="connsiteY1515" fmla="*/ 426402 h 5450084"/>
              <a:gd name="connsiteX1516" fmla="*/ 8299030 w 12192000"/>
              <a:gd name="connsiteY1516" fmla="*/ 437469 h 5450084"/>
              <a:gd name="connsiteX1517" fmla="*/ 8300229 w 12192000"/>
              <a:gd name="connsiteY1517" fmla="*/ 448862 h 5450084"/>
              <a:gd name="connsiteX1518" fmla="*/ 8302224 w 12192000"/>
              <a:gd name="connsiteY1518" fmla="*/ 459928 h 5450084"/>
              <a:gd name="connsiteX1519" fmla="*/ 8323780 w 12192000"/>
              <a:gd name="connsiteY1519" fmla="*/ 462533 h 5450084"/>
              <a:gd name="connsiteX1520" fmla="*/ 8338948 w 12192000"/>
              <a:gd name="connsiteY1520" fmla="*/ 459928 h 5450084"/>
              <a:gd name="connsiteX1521" fmla="*/ 8354116 w 12192000"/>
              <a:gd name="connsiteY1521" fmla="*/ 457325 h 5450084"/>
              <a:gd name="connsiteX1522" fmla="*/ 8369684 w 12192000"/>
              <a:gd name="connsiteY1522" fmla="*/ 455372 h 5450084"/>
              <a:gd name="connsiteX1523" fmla="*/ 8384853 w 12192000"/>
              <a:gd name="connsiteY1523" fmla="*/ 454070 h 5450084"/>
              <a:gd name="connsiteX1524" fmla="*/ 8392837 w 12192000"/>
              <a:gd name="connsiteY1524" fmla="*/ 453419 h 5450084"/>
              <a:gd name="connsiteX1525" fmla="*/ 8400420 w 12192000"/>
              <a:gd name="connsiteY1525" fmla="*/ 453419 h 5450084"/>
              <a:gd name="connsiteX1526" fmla="*/ 8408005 w 12192000"/>
              <a:gd name="connsiteY1526" fmla="*/ 453419 h 5450084"/>
              <a:gd name="connsiteX1527" fmla="*/ 8415589 w 12192000"/>
              <a:gd name="connsiteY1527" fmla="*/ 454070 h 5450084"/>
              <a:gd name="connsiteX1528" fmla="*/ 8423573 w 12192000"/>
              <a:gd name="connsiteY1528" fmla="*/ 454722 h 5450084"/>
              <a:gd name="connsiteX1529" fmla="*/ 8431157 w 12192000"/>
              <a:gd name="connsiteY1529" fmla="*/ 455698 h 5450084"/>
              <a:gd name="connsiteX1530" fmla="*/ 8438741 w 12192000"/>
              <a:gd name="connsiteY1530" fmla="*/ 457325 h 5450084"/>
              <a:gd name="connsiteX1531" fmla="*/ 8446725 w 12192000"/>
              <a:gd name="connsiteY1531" fmla="*/ 459278 h 5450084"/>
              <a:gd name="connsiteX1532" fmla="*/ 8451115 w 12192000"/>
              <a:gd name="connsiteY1532" fmla="*/ 457325 h 5450084"/>
              <a:gd name="connsiteX1533" fmla="*/ 8456305 w 12192000"/>
              <a:gd name="connsiteY1533" fmla="*/ 455698 h 5450084"/>
              <a:gd name="connsiteX1534" fmla="*/ 8460696 w 12192000"/>
              <a:gd name="connsiteY1534" fmla="*/ 454722 h 5450084"/>
              <a:gd name="connsiteX1535" fmla="*/ 8465087 w 12192000"/>
              <a:gd name="connsiteY1535" fmla="*/ 453745 h 5450084"/>
              <a:gd name="connsiteX1536" fmla="*/ 8469876 w 12192000"/>
              <a:gd name="connsiteY1536" fmla="*/ 453419 h 5450084"/>
              <a:gd name="connsiteX1537" fmla="*/ 8474267 w 12192000"/>
              <a:gd name="connsiteY1537" fmla="*/ 453093 h 5450084"/>
              <a:gd name="connsiteX1538" fmla="*/ 8478659 w 12192000"/>
              <a:gd name="connsiteY1538" fmla="*/ 453093 h 5450084"/>
              <a:gd name="connsiteX1539" fmla="*/ 8483449 w 12192000"/>
              <a:gd name="connsiteY1539" fmla="*/ 453419 h 5450084"/>
              <a:gd name="connsiteX1540" fmla="*/ 8492628 w 12192000"/>
              <a:gd name="connsiteY1540" fmla="*/ 454722 h 5450084"/>
              <a:gd name="connsiteX1541" fmla="*/ 8501811 w 12192000"/>
              <a:gd name="connsiteY1541" fmla="*/ 456348 h 5450084"/>
              <a:gd name="connsiteX1542" fmla="*/ 8520172 w 12192000"/>
              <a:gd name="connsiteY1542" fmla="*/ 460255 h 5450084"/>
              <a:gd name="connsiteX1543" fmla="*/ 8537735 w 12192000"/>
              <a:gd name="connsiteY1543" fmla="*/ 461882 h 5450084"/>
              <a:gd name="connsiteX1544" fmla="*/ 8555299 w 12192000"/>
              <a:gd name="connsiteY1544" fmla="*/ 464161 h 5450084"/>
              <a:gd name="connsiteX1545" fmla="*/ 8564080 w 12192000"/>
              <a:gd name="connsiteY1545" fmla="*/ 465788 h 5450084"/>
              <a:gd name="connsiteX1546" fmla="*/ 8572462 w 12192000"/>
              <a:gd name="connsiteY1546" fmla="*/ 467415 h 5450084"/>
              <a:gd name="connsiteX1547" fmla="*/ 8580447 w 12192000"/>
              <a:gd name="connsiteY1547" fmla="*/ 469368 h 5450084"/>
              <a:gd name="connsiteX1548" fmla="*/ 8589229 w 12192000"/>
              <a:gd name="connsiteY1548" fmla="*/ 471972 h 5450084"/>
              <a:gd name="connsiteX1549" fmla="*/ 8596814 w 12192000"/>
              <a:gd name="connsiteY1549" fmla="*/ 474251 h 5450084"/>
              <a:gd name="connsiteX1550" fmla="*/ 8604796 w 12192000"/>
              <a:gd name="connsiteY1550" fmla="*/ 477181 h 5450084"/>
              <a:gd name="connsiteX1551" fmla="*/ 8611982 w 12192000"/>
              <a:gd name="connsiteY1551" fmla="*/ 480760 h 5450084"/>
              <a:gd name="connsiteX1552" fmla="*/ 8619965 w 12192000"/>
              <a:gd name="connsiteY1552" fmla="*/ 484667 h 5450084"/>
              <a:gd name="connsiteX1553" fmla="*/ 8626751 w 12192000"/>
              <a:gd name="connsiteY1553" fmla="*/ 488898 h 5450084"/>
              <a:gd name="connsiteX1554" fmla="*/ 8633538 w 12192000"/>
              <a:gd name="connsiteY1554" fmla="*/ 493780 h 5450084"/>
              <a:gd name="connsiteX1555" fmla="*/ 8639524 w 12192000"/>
              <a:gd name="connsiteY1555" fmla="*/ 499640 h 5450084"/>
              <a:gd name="connsiteX1556" fmla="*/ 8645512 w 12192000"/>
              <a:gd name="connsiteY1556" fmla="*/ 505499 h 5450084"/>
              <a:gd name="connsiteX1557" fmla="*/ 8646708 w 12192000"/>
              <a:gd name="connsiteY1557" fmla="*/ 505173 h 5450084"/>
              <a:gd name="connsiteX1558" fmla="*/ 8647906 w 12192000"/>
              <a:gd name="connsiteY1558" fmla="*/ 504848 h 5450084"/>
              <a:gd name="connsiteX1559" fmla="*/ 8649104 w 12192000"/>
              <a:gd name="connsiteY1559" fmla="*/ 504848 h 5450084"/>
              <a:gd name="connsiteX1560" fmla="*/ 8650700 w 12192000"/>
              <a:gd name="connsiteY1560" fmla="*/ 504848 h 5450084"/>
              <a:gd name="connsiteX1561" fmla="*/ 8652697 w 12192000"/>
              <a:gd name="connsiteY1561" fmla="*/ 505824 h 5450084"/>
              <a:gd name="connsiteX1562" fmla="*/ 8655091 w 12192000"/>
              <a:gd name="connsiteY1562" fmla="*/ 507126 h 5450084"/>
              <a:gd name="connsiteX1563" fmla="*/ 8657089 w 12192000"/>
              <a:gd name="connsiteY1563" fmla="*/ 508753 h 5450084"/>
              <a:gd name="connsiteX1564" fmla="*/ 8659083 w 12192000"/>
              <a:gd name="connsiteY1564" fmla="*/ 510706 h 5450084"/>
              <a:gd name="connsiteX1565" fmla="*/ 8663075 w 12192000"/>
              <a:gd name="connsiteY1565" fmla="*/ 514612 h 5450084"/>
              <a:gd name="connsiteX1566" fmla="*/ 8665071 w 12192000"/>
              <a:gd name="connsiteY1566" fmla="*/ 516566 h 5450084"/>
              <a:gd name="connsiteX1567" fmla="*/ 8667467 w 12192000"/>
              <a:gd name="connsiteY1567" fmla="*/ 517867 h 5450084"/>
              <a:gd name="connsiteX1568" fmla="*/ 8669461 w 12192000"/>
              <a:gd name="connsiteY1568" fmla="*/ 518519 h 5450084"/>
              <a:gd name="connsiteX1569" fmla="*/ 8670659 w 12192000"/>
              <a:gd name="connsiteY1569" fmla="*/ 518519 h 5450084"/>
              <a:gd name="connsiteX1570" fmla="*/ 8671458 w 12192000"/>
              <a:gd name="connsiteY1570" fmla="*/ 518519 h 5450084"/>
              <a:gd name="connsiteX1571" fmla="*/ 8672656 w 12192000"/>
              <a:gd name="connsiteY1571" fmla="*/ 518192 h 5450084"/>
              <a:gd name="connsiteX1572" fmla="*/ 8673852 w 12192000"/>
              <a:gd name="connsiteY1572" fmla="*/ 517867 h 5450084"/>
              <a:gd name="connsiteX1573" fmla="*/ 8676248 w 12192000"/>
              <a:gd name="connsiteY1573" fmla="*/ 515915 h 5450084"/>
              <a:gd name="connsiteX1574" fmla="*/ 8678644 w 12192000"/>
              <a:gd name="connsiteY1574" fmla="*/ 512986 h 5450084"/>
              <a:gd name="connsiteX1575" fmla="*/ 8681038 w 12192000"/>
              <a:gd name="connsiteY1575" fmla="*/ 508428 h 5450084"/>
              <a:gd name="connsiteX1576" fmla="*/ 8683832 w 12192000"/>
              <a:gd name="connsiteY1576" fmla="*/ 504848 h 5450084"/>
              <a:gd name="connsiteX1577" fmla="*/ 8686228 w 12192000"/>
              <a:gd name="connsiteY1577" fmla="*/ 501593 h 5450084"/>
              <a:gd name="connsiteX1578" fmla="*/ 8689420 w 12192000"/>
              <a:gd name="connsiteY1578" fmla="*/ 498663 h 5450084"/>
              <a:gd name="connsiteX1579" fmla="*/ 8692613 w 12192000"/>
              <a:gd name="connsiteY1579" fmla="*/ 495733 h 5450084"/>
              <a:gd name="connsiteX1580" fmla="*/ 8695807 w 12192000"/>
              <a:gd name="connsiteY1580" fmla="*/ 493455 h 5450084"/>
              <a:gd name="connsiteX1581" fmla="*/ 8699399 w 12192000"/>
              <a:gd name="connsiteY1581" fmla="*/ 491503 h 5450084"/>
              <a:gd name="connsiteX1582" fmla="*/ 8702993 w 12192000"/>
              <a:gd name="connsiteY1582" fmla="*/ 490200 h 5450084"/>
              <a:gd name="connsiteX1583" fmla="*/ 8706585 w 12192000"/>
              <a:gd name="connsiteY1583" fmla="*/ 489223 h 5450084"/>
              <a:gd name="connsiteX1584" fmla="*/ 8709779 w 12192000"/>
              <a:gd name="connsiteY1584" fmla="*/ 488573 h 5450084"/>
              <a:gd name="connsiteX1585" fmla="*/ 8713372 w 12192000"/>
              <a:gd name="connsiteY1585" fmla="*/ 488573 h 5450084"/>
              <a:gd name="connsiteX1586" fmla="*/ 8716564 w 12192000"/>
              <a:gd name="connsiteY1586" fmla="*/ 488898 h 5450084"/>
              <a:gd name="connsiteX1587" fmla="*/ 8719358 w 12192000"/>
              <a:gd name="connsiteY1587" fmla="*/ 489550 h 5450084"/>
              <a:gd name="connsiteX1588" fmla="*/ 8721754 w 12192000"/>
              <a:gd name="connsiteY1588" fmla="*/ 490526 h 5450084"/>
              <a:gd name="connsiteX1589" fmla="*/ 8723750 w 12192000"/>
              <a:gd name="connsiteY1589" fmla="*/ 492153 h 5450084"/>
              <a:gd name="connsiteX1590" fmla="*/ 8724946 w 12192000"/>
              <a:gd name="connsiteY1590" fmla="*/ 494432 h 5450084"/>
              <a:gd name="connsiteX1591" fmla="*/ 8725744 w 12192000"/>
              <a:gd name="connsiteY1591" fmla="*/ 497036 h 5450084"/>
              <a:gd name="connsiteX1592" fmla="*/ 8726542 w 12192000"/>
              <a:gd name="connsiteY1592" fmla="*/ 500942 h 5450084"/>
              <a:gd name="connsiteX1593" fmla="*/ 8727342 w 12192000"/>
              <a:gd name="connsiteY1593" fmla="*/ 504523 h 5450084"/>
              <a:gd name="connsiteX1594" fmla="*/ 8728938 w 12192000"/>
              <a:gd name="connsiteY1594" fmla="*/ 508103 h 5450084"/>
              <a:gd name="connsiteX1595" fmla="*/ 8730137 w 12192000"/>
              <a:gd name="connsiteY1595" fmla="*/ 511683 h 5450084"/>
              <a:gd name="connsiteX1596" fmla="*/ 8733729 w 12192000"/>
              <a:gd name="connsiteY1596" fmla="*/ 517867 h 5450084"/>
              <a:gd name="connsiteX1597" fmla="*/ 8738119 w 12192000"/>
              <a:gd name="connsiteY1597" fmla="*/ 524377 h 5450084"/>
              <a:gd name="connsiteX1598" fmla="*/ 8742909 w 12192000"/>
              <a:gd name="connsiteY1598" fmla="*/ 530236 h 5450084"/>
              <a:gd name="connsiteX1599" fmla="*/ 8748898 w 12192000"/>
              <a:gd name="connsiteY1599" fmla="*/ 535770 h 5450084"/>
              <a:gd name="connsiteX1600" fmla="*/ 8760074 w 12192000"/>
              <a:gd name="connsiteY1600" fmla="*/ 546511 h 5450084"/>
              <a:gd name="connsiteX1601" fmla="*/ 8765264 w 12192000"/>
              <a:gd name="connsiteY1601" fmla="*/ 552044 h 5450084"/>
              <a:gd name="connsiteX1602" fmla="*/ 8770851 w 12192000"/>
              <a:gd name="connsiteY1602" fmla="*/ 557578 h 5450084"/>
              <a:gd name="connsiteX1603" fmla="*/ 8775641 w 12192000"/>
              <a:gd name="connsiteY1603" fmla="*/ 563112 h 5450084"/>
              <a:gd name="connsiteX1604" fmla="*/ 8780033 w 12192000"/>
              <a:gd name="connsiteY1604" fmla="*/ 568970 h 5450084"/>
              <a:gd name="connsiteX1605" fmla="*/ 8784025 w 12192000"/>
              <a:gd name="connsiteY1605" fmla="*/ 575155 h 5450084"/>
              <a:gd name="connsiteX1606" fmla="*/ 8785621 w 12192000"/>
              <a:gd name="connsiteY1606" fmla="*/ 578410 h 5450084"/>
              <a:gd name="connsiteX1607" fmla="*/ 8786819 w 12192000"/>
              <a:gd name="connsiteY1607" fmla="*/ 581665 h 5450084"/>
              <a:gd name="connsiteX1608" fmla="*/ 8787618 w 12192000"/>
              <a:gd name="connsiteY1608" fmla="*/ 585246 h 5450084"/>
              <a:gd name="connsiteX1609" fmla="*/ 8788416 w 12192000"/>
              <a:gd name="connsiteY1609" fmla="*/ 588500 h 5450084"/>
              <a:gd name="connsiteX1610" fmla="*/ 8788814 w 12192000"/>
              <a:gd name="connsiteY1610" fmla="*/ 592407 h 5450084"/>
              <a:gd name="connsiteX1611" fmla="*/ 8789214 w 12192000"/>
              <a:gd name="connsiteY1611" fmla="*/ 595987 h 5450084"/>
              <a:gd name="connsiteX1612" fmla="*/ 8792408 w 12192000"/>
              <a:gd name="connsiteY1612" fmla="*/ 623004 h 5450084"/>
              <a:gd name="connsiteX1613" fmla="*/ 8794404 w 12192000"/>
              <a:gd name="connsiteY1613" fmla="*/ 681919 h 5450084"/>
              <a:gd name="connsiteX1614" fmla="*/ 8810769 w 12192000"/>
              <a:gd name="connsiteY1614" fmla="*/ 756457 h 5450084"/>
              <a:gd name="connsiteX1615" fmla="*/ 8825938 w 12192000"/>
              <a:gd name="connsiteY1615" fmla="*/ 757434 h 5450084"/>
              <a:gd name="connsiteX1616" fmla="*/ 8841106 w 12192000"/>
              <a:gd name="connsiteY1616" fmla="*/ 758086 h 5450084"/>
              <a:gd name="connsiteX1617" fmla="*/ 8857073 w 12192000"/>
              <a:gd name="connsiteY1617" fmla="*/ 758411 h 5450084"/>
              <a:gd name="connsiteX1618" fmla="*/ 8872242 w 12192000"/>
              <a:gd name="connsiteY1618" fmla="*/ 758086 h 5450084"/>
              <a:gd name="connsiteX1619" fmla="*/ 8903378 w 12192000"/>
              <a:gd name="connsiteY1619" fmla="*/ 757760 h 5450084"/>
              <a:gd name="connsiteX1620" fmla="*/ 8919344 w 12192000"/>
              <a:gd name="connsiteY1620" fmla="*/ 758086 h 5450084"/>
              <a:gd name="connsiteX1621" fmla="*/ 8934513 w 12192000"/>
              <a:gd name="connsiteY1621" fmla="*/ 758411 h 5450084"/>
              <a:gd name="connsiteX1622" fmla="*/ 8949680 w 12192000"/>
              <a:gd name="connsiteY1622" fmla="*/ 759713 h 5450084"/>
              <a:gd name="connsiteX1623" fmla="*/ 8957264 w 12192000"/>
              <a:gd name="connsiteY1623" fmla="*/ 760689 h 5450084"/>
              <a:gd name="connsiteX1624" fmla="*/ 8964451 w 12192000"/>
              <a:gd name="connsiteY1624" fmla="*/ 761991 h 5450084"/>
              <a:gd name="connsiteX1625" fmla="*/ 8971635 w 12192000"/>
              <a:gd name="connsiteY1625" fmla="*/ 763292 h 5450084"/>
              <a:gd name="connsiteX1626" fmla="*/ 8979219 w 12192000"/>
              <a:gd name="connsiteY1626" fmla="*/ 764921 h 5450084"/>
              <a:gd name="connsiteX1627" fmla="*/ 8986406 w 12192000"/>
              <a:gd name="connsiteY1627" fmla="*/ 767199 h 5450084"/>
              <a:gd name="connsiteX1628" fmla="*/ 8993590 w 12192000"/>
              <a:gd name="connsiteY1628" fmla="*/ 769477 h 5450084"/>
              <a:gd name="connsiteX1629" fmla="*/ 9000375 w 12192000"/>
              <a:gd name="connsiteY1629" fmla="*/ 772082 h 5450084"/>
              <a:gd name="connsiteX1630" fmla="*/ 9007161 w 12192000"/>
              <a:gd name="connsiteY1630" fmla="*/ 775011 h 5450084"/>
              <a:gd name="connsiteX1631" fmla="*/ 9014347 w 12192000"/>
              <a:gd name="connsiteY1631" fmla="*/ 778265 h 5450084"/>
              <a:gd name="connsiteX1632" fmla="*/ 9020734 w 12192000"/>
              <a:gd name="connsiteY1632" fmla="*/ 782172 h 5450084"/>
              <a:gd name="connsiteX1633" fmla="*/ 9027120 w 12192000"/>
              <a:gd name="connsiteY1633" fmla="*/ 786404 h 5450084"/>
              <a:gd name="connsiteX1634" fmla="*/ 9033506 w 12192000"/>
              <a:gd name="connsiteY1634" fmla="*/ 790960 h 5450084"/>
              <a:gd name="connsiteX1635" fmla="*/ 9039895 w 12192000"/>
              <a:gd name="connsiteY1635" fmla="*/ 796494 h 5450084"/>
              <a:gd name="connsiteX1636" fmla="*/ 9046281 w 12192000"/>
              <a:gd name="connsiteY1636" fmla="*/ 802028 h 5450084"/>
              <a:gd name="connsiteX1637" fmla="*/ 9055063 w 12192000"/>
              <a:gd name="connsiteY1637" fmla="*/ 800400 h 5450084"/>
              <a:gd name="connsiteX1638" fmla="*/ 9063046 w 12192000"/>
              <a:gd name="connsiteY1638" fmla="*/ 799098 h 5450084"/>
              <a:gd name="connsiteX1639" fmla="*/ 9071028 w 12192000"/>
              <a:gd name="connsiteY1639" fmla="*/ 798121 h 5450084"/>
              <a:gd name="connsiteX1640" fmla="*/ 9078613 w 12192000"/>
              <a:gd name="connsiteY1640" fmla="*/ 797796 h 5450084"/>
              <a:gd name="connsiteX1641" fmla="*/ 9085799 w 12192000"/>
              <a:gd name="connsiteY1641" fmla="*/ 797796 h 5450084"/>
              <a:gd name="connsiteX1642" fmla="*/ 9092585 w 12192000"/>
              <a:gd name="connsiteY1642" fmla="*/ 798447 h 5450084"/>
              <a:gd name="connsiteX1643" fmla="*/ 9098572 w 12192000"/>
              <a:gd name="connsiteY1643" fmla="*/ 799098 h 5450084"/>
              <a:gd name="connsiteX1644" fmla="*/ 9104560 w 12192000"/>
              <a:gd name="connsiteY1644" fmla="*/ 800400 h 5450084"/>
              <a:gd name="connsiteX1645" fmla="*/ 9110548 w 12192000"/>
              <a:gd name="connsiteY1645" fmla="*/ 802028 h 5450084"/>
              <a:gd name="connsiteX1646" fmla="*/ 9115737 w 12192000"/>
              <a:gd name="connsiteY1646" fmla="*/ 803981 h 5450084"/>
              <a:gd name="connsiteX1647" fmla="*/ 9120925 w 12192000"/>
              <a:gd name="connsiteY1647" fmla="*/ 806258 h 5450084"/>
              <a:gd name="connsiteX1648" fmla="*/ 9125317 w 12192000"/>
              <a:gd name="connsiteY1648" fmla="*/ 808537 h 5450084"/>
              <a:gd name="connsiteX1649" fmla="*/ 9129707 w 12192000"/>
              <a:gd name="connsiteY1649" fmla="*/ 811467 h 5450084"/>
              <a:gd name="connsiteX1650" fmla="*/ 9134097 w 12192000"/>
              <a:gd name="connsiteY1650" fmla="*/ 814396 h 5450084"/>
              <a:gd name="connsiteX1651" fmla="*/ 9138090 w 12192000"/>
              <a:gd name="connsiteY1651" fmla="*/ 817651 h 5450084"/>
              <a:gd name="connsiteX1652" fmla="*/ 9142082 w 12192000"/>
              <a:gd name="connsiteY1652" fmla="*/ 821557 h 5450084"/>
              <a:gd name="connsiteX1653" fmla="*/ 9145674 w 12192000"/>
              <a:gd name="connsiteY1653" fmla="*/ 825138 h 5450084"/>
              <a:gd name="connsiteX1654" fmla="*/ 9149266 w 12192000"/>
              <a:gd name="connsiteY1654" fmla="*/ 829043 h 5450084"/>
              <a:gd name="connsiteX1655" fmla="*/ 9155255 w 12192000"/>
              <a:gd name="connsiteY1655" fmla="*/ 837181 h 5450084"/>
              <a:gd name="connsiteX1656" fmla="*/ 9161241 w 12192000"/>
              <a:gd name="connsiteY1656" fmla="*/ 845969 h 5450084"/>
              <a:gd name="connsiteX1657" fmla="*/ 9166831 w 12192000"/>
              <a:gd name="connsiteY1657" fmla="*/ 855409 h 5450084"/>
              <a:gd name="connsiteX1658" fmla="*/ 9177608 w 12192000"/>
              <a:gd name="connsiteY1658" fmla="*/ 874288 h 5450084"/>
              <a:gd name="connsiteX1659" fmla="*/ 9182798 w 12192000"/>
              <a:gd name="connsiteY1659" fmla="*/ 883728 h 5450084"/>
              <a:gd name="connsiteX1660" fmla="*/ 9188384 w 12192000"/>
              <a:gd name="connsiteY1660" fmla="*/ 892515 h 5450084"/>
              <a:gd name="connsiteX1661" fmla="*/ 9212736 w 12192000"/>
              <a:gd name="connsiteY1661" fmla="*/ 990165 h 5450084"/>
              <a:gd name="connsiteX1662" fmla="*/ 9246665 w 12192000"/>
              <a:gd name="connsiteY1662" fmla="*/ 978447 h 5450084"/>
              <a:gd name="connsiteX1663" fmla="*/ 9248659 w 12192000"/>
              <a:gd name="connsiteY1663" fmla="*/ 971937 h 5450084"/>
              <a:gd name="connsiteX1664" fmla="*/ 9249857 w 12192000"/>
              <a:gd name="connsiteY1664" fmla="*/ 965101 h 5450084"/>
              <a:gd name="connsiteX1665" fmla="*/ 9249459 w 12192000"/>
              <a:gd name="connsiteY1665" fmla="*/ 950780 h 5450084"/>
              <a:gd name="connsiteX1666" fmla="*/ 9250258 w 12192000"/>
              <a:gd name="connsiteY1666" fmla="*/ 937109 h 5450084"/>
              <a:gd name="connsiteX1667" fmla="*/ 9251456 w 12192000"/>
              <a:gd name="connsiteY1667" fmla="*/ 923113 h 5450084"/>
              <a:gd name="connsiteX1668" fmla="*/ 9253452 w 12192000"/>
              <a:gd name="connsiteY1668" fmla="*/ 909767 h 5450084"/>
              <a:gd name="connsiteX1669" fmla="*/ 9255846 w 12192000"/>
              <a:gd name="connsiteY1669" fmla="*/ 896097 h 5450084"/>
              <a:gd name="connsiteX1670" fmla="*/ 9259038 w 12192000"/>
              <a:gd name="connsiteY1670" fmla="*/ 883076 h 5450084"/>
              <a:gd name="connsiteX1671" fmla="*/ 9263030 w 12192000"/>
              <a:gd name="connsiteY1671" fmla="*/ 869731 h 5450084"/>
              <a:gd name="connsiteX1672" fmla="*/ 9267420 w 12192000"/>
              <a:gd name="connsiteY1672" fmla="*/ 856711 h 5450084"/>
              <a:gd name="connsiteX1673" fmla="*/ 9272611 w 12192000"/>
              <a:gd name="connsiteY1673" fmla="*/ 843692 h 5450084"/>
              <a:gd name="connsiteX1674" fmla="*/ 9277801 w 12192000"/>
              <a:gd name="connsiteY1674" fmla="*/ 830996 h 5450084"/>
              <a:gd name="connsiteX1675" fmla="*/ 9283787 w 12192000"/>
              <a:gd name="connsiteY1675" fmla="*/ 818302 h 5450084"/>
              <a:gd name="connsiteX1676" fmla="*/ 9289776 w 12192000"/>
              <a:gd name="connsiteY1676" fmla="*/ 805607 h 5450084"/>
              <a:gd name="connsiteX1677" fmla="*/ 9296562 w 12192000"/>
              <a:gd name="connsiteY1677" fmla="*/ 793239 h 5450084"/>
              <a:gd name="connsiteX1678" fmla="*/ 9303746 w 12192000"/>
              <a:gd name="connsiteY1678" fmla="*/ 780545 h 5450084"/>
              <a:gd name="connsiteX1679" fmla="*/ 9310931 w 12192000"/>
              <a:gd name="connsiteY1679" fmla="*/ 768501 h 5450084"/>
              <a:gd name="connsiteX1680" fmla="*/ 9318515 w 12192000"/>
              <a:gd name="connsiteY1680" fmla="*/ 755806 h 5450084"/>
              <a:gd name="connsiteX1681" fmla="*/ 9318515 w 12192000"/>
              <a:gd name="connsiteY1681" fmla="*/ 755481 h 5450084"/>
              <a:gd name="connsiteX1682" fmla="*/ 9321709 w 12192000"/>
              <a:gd name="connsiteY1682" fmla="*/ 745065 h 5450084"/>
              <a:gd name="connsiteX1683" fmla="*/ 9325301 w 12192000"/>
              <a:gd name="connsiteY1683" fmla="*/ 735300 h 5450084"/>
              <a:gd name="connsiteX1684" fmla="*/ 9329692 w 12192000"/>
              <a:gd name="connsiteY1684" fmla="*/ 726511 h 5450084"/>
              <a:gd name="connsiteX1685" fmla="*/ 9332088 w 12192000"/>
              <a:gd name="connsiteY1685" fmla="*/ 722281 h 5450084"/>
              <a:gd name="connsiteX1686" fmla="*/ 9334482 w 12192000"/>
              <a:gd name="connsiteY1686" fmla="*/ 718374 h 5450084"/>
              <a:gd name="connsiteX1687" fmla="*/ 9337676 w 12192000"/>
              <a:gd name="connsiteY1687" fmla="*/ 714468 h 5450084"/>
              <a:gd name="connsiteX1688" fmla="*/ 9340470 w 12192000"/>
              <a:gd name="connsiteY1688" fmla="*/ 710888 h 5450084"/>
              <a:gd name="connsiteX1689" fmla="*/ 9343264 w 12192000"/>
              <a:gd name="connsiteY1689" fmla="*/ 707308 h 5450084"/>
              <a:gd name="connsiteX1690" fmla="*/ 9346456 w 12192000"/>
              <a:gd name="connsiteY1690" fmla="*/ 704052 h 5450084"/>
              <a:gd name="connsiteX1691" fmla="*/ 9350051 w 12192000"/>
              <a:gd name="connsiteY1691" fmla="*/ 701123 h 5450084"/>
              <a:gd name="connsiteX1692" fmla="*/ 9353643 w 12192000"/>
              <a:gd name="connsiteY1692" fmla="*/ 698518 h 5450084"/>
              <a:gd name="connsiteX1693" fmla="*/ 9357235 w 12192000"/>
              <a:gd name="connsiteY1693" fmla="*/ 695915 h 5450084"/>
              <a:gd name="connsiteX1694" fmla="*/ 9361227 w 12192000"/>
              <a:gd name="connsiteY1694" fmla="*/ 693312 h 5450084"/>
              <a:gd name="connsiteX1695" fmla="*/ 9365217 w 12192000"/>
              <a:gd name="connsiteY1695" fmla="*/ 691032 h 5450084"/>
              <a:gd name="connsiteX1696" fmla="*/ 9369610 w 12192000"/>
              <a:gd name="connsiteY1696" fmla="*/ 689079 h 5450084"/>
              <a:gd name="connsiteX1697" fmla="*/ 9374000 w 12192000"/>
              <a:gd name="connsiteY1697" fmla="*/ 687127 h 5450084"/>
              <a:gd name="connsiteX1698" fmla="*/ 9378790 w 12192000"/>
              <a:gd name="connsiteY1698" fmla="*/ 685174 h 5450084"/>
              <a:gd name="connsiteX1699" fmla="*/ 9383580 w 12192000"/>
              <a:gd name="connsiteY1699" fmla="*/ 683872 h 5450084"/>
              <a:gd name="connsiteX1700" fmla="*/ 9388371 w 12192000"/>
              <a:gd name="connsiteY1700" fmla="*/ 682569 h 5450084"/>
              <a:gd name="connsiteX1701" fmla="*/ 9393561 w 12192000"/>
              <a:gd name="connsiteY1701" fmla="*/ 681268 h 5450084"/>
              <a:gd name="connsiteX1702" fmla="*/ 9398749 w 12192000"/>
              <a:gd name="connsiteY1702" fmla="*/ 680291 h 5450084"/>
              <a:gd name="connsiteX1703" fmla="*/ 9404738 w 12192000"/>
              <a:gd name="connsiteY1703" fmla="*/ 679640 h 5450084"/>
              <a:gd name="connsiteX1704" fmla="*/ 9410324 w 12192000"/>
              <a:gd name="connsiteY1704" fmla="*/ 678989 h 5450084"/>
              <a:gd name="connsiteX1705" fmla="*/ 9422300 w 12192000"/>
              <a:gd name="connsiteY1705" fmla="*/ 678664 h 5450084"/>
              <a:gd name="connsiteX1706" fmla="*/ 9435473 w 12192000"/>
              <a:gd name="connsiteY1706" fmla="*/ 678664 h 5450084"/>
              <a:gd name="connsiteX1707" fmla="*/ 9448646 w 12192000"/>
              <a:gd name="connsiteY1707" fmla="*/ 679640 h 5450084"/>
              <a:gd name="connsiteX1708" fmla="*/ 9460222 w 12192000"/>
              <a:gd name="connsiteY1708" fmla="*/ 680291 h 5450084"/>
              <a:gd name="connsiteX1709" fmla="*/ 9471797 w 12192000"/>
              <a:gd name="connsiteY1709" fmla="*/ 680942 h 5450084"/>
              <a:gd name="connsiteX1710" fmla="*/ 9482976 w 12192000"/>
              <a:gd name="connsiteY1710" fmla="*/ 680942 h 5450084"/>
              <a:gd name="connsiteX1711" fmla="*/ 9494550 w 12192000"/>
              <a:gd name="connsiteY1711" fmla="*/ 680616 h 5450084"/>
              <a:gd name="connsiteX1712" fmla="*/ 9517703 w 12192000"/>
              <a:gd name="connsiteY1712" fmla="*/ 679966 h 5450084"/>
              <a:gd name="connsiteX1713" fmla="*/ 9541253 w 12192000"/>
              <a:gd name="connsiteY1713" fmla="*/ 679640 h 5450084"/>
              <a:gd name="connsiteX1714" fmla="*/ 9552431 w 12192000"/>
              <a:gd name="connsiteY1714" fmla="*/ 679640 h 5450084"/>
              <a:gd name="connsiteX1715" fmla="*/ 9564006 w 12192000"/>
              <a:gd name="connsiteY1715" fmla="*/ 679966 h 5450084"/>
              <a:gd name="connsiteX1716" fmla="*/ 9575582 w 12192000"/>
              <a:gd name="connsiteY1716" fmla="*/ 680942 h 5450084"/>
              <a:gd name="connsiteX1717" fmla="*/ 9586759 w 12192000"/>
              <a:gd name="connsiteY1717" fmla="*/ 682244 h 5450084"/>
              <a:gd name="connsiteX1718" fmla="*/ 9598336 w 12192000"/>
              <a:gd name="connsiteY1718" fmla="*/ 684197 h 5450084"/>
              <a:gd name="connsiteX1719" fmla="*/ 9609512 w 12192000"/>
              <a:gd name="connsiteY1719" fmla="*/ 687452 h 5450084"/>
              <a:gd name="connsiteX1720" fmla="*/ 9615100 w 12192000"/>
              <a:gd name="connsiteY1720" fmla="*/ 689079 h 5450084"/>
              <a:gd name="connsiteX1721" fmla="*/ 9620689 w 12192000"/>
              <a:gd name="connsiteY1721" fmla="*/ 690707 h 5450084"/>
              <a:gd name="connsiteX1722" fmla="*/ 9625879 w 12192000"/>
              <a:gd name="connsiteY1722" fmla="*/ 692985 h 5450084"/>
              <a:gd name="connsiteX1723" fmla="*/ 9631865 w 12192000"/>
              <a:gd name="connsiteY1723" fmla="*/ 695264 h 5450084"/>
              <a:gd name="connsiteX1724" fmla="*/ 9637854 w 12192000"/>
              <a:gd name="connsiteY1724" fmla="*/ 697217 h 5450084"/>
              <a:gd name="connsiteX1725" fmla="*/ 9644240 w 12192000"/>
              <a:gd name="connsiteY1725" fmla="*/ 699496 h 5450084"/>
              <a:gd name="connsiteX1726" fmla="*/ 9649828 w 12192000"/>
              <a:gd name="connsiteY1726" fmla="*/ 701774 h 5450084"/>
              <a:gd name="connsiteX1727" fmla="*/ 9655817 w 12192000"/>
              <a:gd name="connsiteY1727" fmla="*/ 704378 h 5450084"/>
              <a:gd name="connsiteX1728" fmla="*/ 9666993 w 12192000"/>
              <a:gd name="connsiteY1728" fmla="*/ 709911 h 5450084"/>
              <a:gd name="connsiteX1729" fmla="*/ 9677772 w 12192000"/>
              <a:gd name="connsiteY1729" fmla="*/ 716096 h 5450084"/>
              <a:gd name="connsiteX1730" fmla="*/ 9687750 w 12192000"/>
              <a:gd name="connsiteY1730" fmla="*/ 722606 h 5450084"/>
              <a:gd name="connsiteX1731" fmla="*/ 9697729 w 12192000"/>
              <a:gd name="connsiteY1731" fmla="*/ 729441 h 5450084"/>
              <a:gd name="connsiteX1732" fmla="*/ 9707309 w 12192000"/>
              <a:gd name="connsiteY1732" fmla="*/ 736603 h 5450084"/>
              <a:gd name="connsiteX1733" fmla="*/ 9716490 w 12192000"/>
              <a:gd name="connsiteY1733" fmla="*/ 744089 h 5450084"/>
              <a:gd name="connsiteX1734" fmla="*/ 9734853 w 12192000"/>
              <a:gd name="connsiteY1734" fmla="*/ 759062 h 5450084"/>
              <a:gd name="connsiteX1735" fmla="*/ 9752816 w 12192000"/>
              <a:gd name="connsiteY1735" fmla="*/ 774360 h 5450084"/>
              <a:gd name="connsiteX1736" fmla="*/ 9762794 w 12192000"/>
              <a:gd name="connsiteY1736" fmla="*/ 781846 h 5450084"/>
              <a:gd name="connsiteX1737" fmla="*/ 9772375 w 12192000"/>
              <a:gd name="connsiteY1737" fmla="*/ 788682 h 5450084"/>
              <a:gd name="connsiteX1738" fmla="*/ 9782353 w 12192000"/>
              <a:gd name="connsiteY1738" fmla="*/ 795843 h 5450084"/>
              <a:gd name="connsiteX1739" fmla="*/ 9793132 w 12192000"/>
              <a:gd name="connsiteY1739" fmla="*/ 802028 h 5450084"/>
              <a:gd name="connsiteX1740" fmla="*/ 9801514 w 12192000"/>
              <a:gd name="connsiteY1740" fmla="*/ 807235 h 5450084"/>
              <a:gd name="connsiteX1741" fmla="*/ 9809498 w 12192000"/>
              <a:gd name="connsiteY1741" fmla="*/ 813094 h 5450084"/>
              <a:gd name="connsiteX1742" fmla="*/ 9816283 w 12192000"/>
              <a:gd name="connsiteY1742" fmla="*/ 818954 h 5450084"/>
              <a:gd name="connsiteX1743" fmla="*/ 9822271 w 12192000"/>
              <a:gd name="connsiteY1743" fmla="*/ 825789 h 5450084"/>
              <a:gd name="connsiteX1744" fmla="*/ 9827859 w 12192000"/>
              <a:gd name="connsiteY1744" fmla="*/ 832624 h 5450084"/>
              <a:gd name="connsiteX1745" fmla="*/ 9832650 w 12192000"/>
              <a:gd name="connsiteY1745" fmla="*/ 839459 h 5450084"/>
              <a:gd name="connsiteX1746" fmla="*/ 9836242 w 12192000"/>
              <a:gd name="connsiteY1746" fmla="*/ 846946 h 5450084"/>
              <a:gd name="connsiteX1747" fmla="*/ 9839436 w 12192000"/>
              <a:gd name="connsiteY1747" fmla="*/ 854432 h 5450084"/>
              <a:gd name="connsiteX1748" fmla="*/ 9841830 w 12192000"/>
              <a:gd name="connsiteY1748" fmla="*/ 861919 h 5450084"/>
              <a:gd name="connsiteX1749" fmla="*/ 9843426 w 12192000"/>
              <a:gd name="connsiteY1749" fmla="*/ 870056 h 5450084"/>
              <a:gd name="connsiteX1750" fmla="*/ 9844624 w 12192000"/>
              <a:gd name="connsiteY1750" fmla="*/ 878194 h 5450084"/>
              <a:gd name="connsiteX1751" fmla="*/ 9845024 w 12192000"/>
              <a:gd name="connsiteY1751" fmla="*/ 886331 h 5450084"/>
              <a:gd name="connsiteX1752" fmla="*/ 9845024 w 12192000"/>
              <a:gd name="connsiteY1752" fmla="*/ 894794 h 5450084"/>
              <a:gd name="connsiteX1753" fmla="*/ 9844624 w 12192000"/>
              <a:gd name="connsiteY1753" fmla="*/ 903583 h 5450084"/>
              <a:gd name="connsiteX1754" fmla="*/ 9843826 w 12192000"/>
              <a:gd name="connsiteY1754" fmla="*/ 912045 h 5450084"/>
              <a:gd name="connsiteX1755" fmla="*/ 9842228 w 12192000"/>
              <a:gd name="connsiteY1755" fmla="*/ 920834 h 5450084"/>
              <a:gd name="connsiteX1756" fmla="*/ 9844224 w 12192000"/>
              <a:gd name="connsiteY1756" fmla="*/ 963800 h 5450084"/>
              <a:gd name="connsiteX1757" fmla="*/ 9844624 w 12192000"/>
              <a:gd name="connsiteY1757" fmla="*/ 978447 h 5450084"/>
              <a:gd name="connsiteX1758" fmla="*/ 9847818 w 12192000"/>
              <a:gd name="connsiteY1758" fmla="*/ 1001557 h 5450084"/>
              <a:gd name="connsiteX1759" fmla="*/ 9850613 w 12192000"/>
              <a:gd name="connsiteY1759" fmla="*/ 1024342 h 5450084"/>
              <a:gd name="connsiteX1760" fmla="*/ 9853007 w 12192000"/>
              <a:gd name="connsiteY1760" fmla="*/ 1047453 h 5450084"/>
              <a:gd name="connsiteX1761" fmla="*/ 9854605 w 12192000"/>
              <a:gd name="connsiteY1761" fmla="*/ 1070237 h 5450084"/>
              <a:gd name="connsiteX1762" fmla="*/ 9856201 w 12192000"/>
              <a:gd name="connsiteY1762" fmla="*/ 1093348 h 5450084"/>
              <a:gd name="connsiteX1763" fmla="*/ 9857397 w 12192000"/>
              <a:gd name="connsiteY1763" fmla="*/ 1116132 h 5450084"/>
              <a:gd name="connsiteX1764" fmla="*/ 9859393 w 12192000"/>
              <a:gd name="connsiteY1764" fmla="*/ 1161703 h 5450084"/>
              <a:gd name="connsiteX1765" fmla="*/ 9859393 w 12192000"/>
              <a:gd name="connsiteY1765" fmla="*/ 1164631 h 5450084"/>
              <a:gd name="connsiteX1766" fmla="*/ 9859393 w 12192000"/>
              <a:gd name="connsiteY1766" fmla="*/ 1167236 h 5450084"/>
              <a:gd name="connsiteX1767" fmla="*/ 9860191 w 12192000"/>
              <a:gd name="connsiteY1767" fmla="*/ 1208900 h 5450084"/>
              <a:gd name="connsiteX1768" fmla="*/ 9860591 w 12192000"/>
              <a:gd name="connsiteY1768" fmla="*/ 1250889 h 5450084"/>
              <a:gd name="connsiteX1769" fmla="*/ 9860989 w 12192000"/>
              <a:gd name="connsiteY1769" fmla="*/ 1292228 h 5450084"/>
              <a:gd name="connsiteX1770" fmla="*/ 9861789 w 12192000"/>
              <a:gd name="connsiteY1770" fmla="*/ 1334216 h 5450084"/>
              <a:gd name="connsiteX1771" fmla="*/ 9866977 w 12192000"/>
              <a:gd name="connsiteY1771" fmla="*/ 1630745 h 5450084"/>
              <a:gd name="connsiteX1772" fmla="*/ 9866977 w 12192000"/>
              <a:gd name="connsiteY1772" fmla="*/ 1660366 h 5450084"/>
              <a:gd name="connsiteX1773" fmla="*/ 9880150 w 12192000"/>
              <a:gd name="connsiteY1773" fmla="*/ 1807165 h 5450084"/>
              <a:gd name="connsiteX1774" fmla="*/ 9882146 w 12192000"/>
              <a:gd name="connsiteY1774" fmla="*/ 1811722 h 5450084"/>
              <a:gd name="connsiteX1775" fmla="*/ 9883742 w 12192000"/>
              <a:gd name="connsiteY1775" fmla="*/ 1816604 h 5450084"/>
              <a:gd name="connsiteX1776" fmla="*/ 9884940 w 12192000"/>
              <a:gd name="connsiteY1776" fmla="*/ 1821161 h 5450084"/>
              <a:gd name="connsiteX1777" fmla="*/ 9885738 w 12192000"/>
              <a:gd name="connsiteY1777" fmla="*/ 1825718 h 5450084"/>
              <a:gd name="connsiteX1778" fmla="*/ 9886536 w 12192000"/>
              <a:gd name="connsiteY1778" fmla="*/ 1830275 h 5450084"/>
              <a:gd name="connsiteX1779" fmla="*/ 9886937 w 12192000"/>
              <a:gd name="connsiteY1779" fmla="*/ 1834833 h 5450084"/>
              <a:gd name="connsiteX1780" fmla="*/ 9886937 w 12192000"/>
              <a:gd name="connsiteY1780" fmla="*/ 1844272 h 5450084"/>
              <a:gd name="connsiteX1781" fmla="*/ 9886536 w 12192000"/>
              <a:gd name="connsiteY1781" fmla="*/ 1853386 h 5450084"/>
              <a:gd name="connsiteX1782" fmla="*/ 9885738 w 12192000"/>
              <a:gd name="connsiteY1782" fmla="*/ 1862826 h 5450084"/>
              <a:gd name="connsiteX1783" fmla="*/ 9882944 w 12192000"/>
              <a:gd name="connsiteY1783" fmla="*/ 1881378 h 5450084"/>
              <a:gd name="connsiteX1784" fmla="*/ 9887735 w 12192000"/>
              <a:gd name="connsiteY1784" fmla="*/ 1875519 h 5450084"/>
              <a:gd name="connsiteX1785" fmla="*/ 9892525 w 12192000"/>
              <a:gd name="connsiteY1785" fmla="*/ 1869335 h 5450084"/>
              <a:gd name="connsiteX1786" fmla="*/ 9896517 w 12192000"/>
              <a:gd name="connsiteY1786" fmla="*/ 1862826 h 5450084"/>
              <a:gd name="connsiteX1787" fmla="*/ 9899711 w 12192000"/>
              <a:gd name="connsiteY1787" fmla="*/ 1856641 h 5450084"/>
              <a:gd name="connsiteX1788" fmla="*/ 9902903 w 12192000"/>
              <a:gd name="connsiteY1788" fmla="*/ 1850131 h 5450084"/>
              <a:gd name="connsiteX1789" fmla="*/ 9905697 w 12192000"/>
              <a:gd name="connsiteY1789" fmla="*/ 1843946 h 5450084"/>
              <a:gd name="connsiteX1790" fmla="*/ 9908492 w 12192000"/>
              <a:gd name="connsiteY1790" fmla="*/ 1837111 h 5450084"/>
              <a:gd name="connsiteX1791" fmla="*/ 9910488 w 12192000"/>
              <a:gd name="connsiteY1791" fmla="*/ 1830600 h 5450084"/>
              <a:gd name="connsiteX1792" fmla="*/ 9912484 w 12192000"/>
              <a:gd name="connsiteY1792" fmla="*/ 1824090 h 5450084"/>
              <a:gd name="connsiteX1793" fmla="*/ 9914080 w 12192000"/>
              <a:gd name="connsiteY1793" fmla="*/ 1817581 h 5450084"/>
              <a:gd name="connsiteX1794" fmla="*/ 9916476 w 12192000"/>
              <a:gd name="connsiteY1794" fmla="*/ 1804235 h 5450084"/>
              <a:gd name="connsiteX1795" fmla="*/ 9918072 w 12192000"/>
              <a:gd name="connsiteY1795" fmla="*/ 1790890 h 5450084"/>
              <a:gd name="connsiteX1796" fmla="*/ 9919270 w 12192000"/>
              <a:gd name="connsiteY1796" fmla="*/ 1777219 h 5450084"/>
              <a:gd name="connsiteX1797" fmla="*/ 9920068 w 12192000"/>
              <a:gd name="connsiteY1797" fmla="*/ 1763548 h 5450084"/>
              <a:gd name="connsiteX1798" fmla="*/ 9920466 w 12192000"/>
              <a:gd name="connsiteY1798" fmla="*/ 1749877 h 5450084"/>
              <a:gd name="connsiteX1799" fmla="*/ 9921264 w 12192000"/>
              <a:gd name="connsiteY1799" fmla="*/ 1722535 h 5450084"/>
              <a:gd name="connsiteX1800" fmla="*/ 9921664 w 12192000"/>
              <a:gd name="connsiteY1800" fmla="*/ 1708865 h 5450084"/>
              <a:gd name="connsiteX1801" fmla="*/ 9922862 w 12192000"/>
              <a:gd name="connsiteY1801" fmla="*/ 1695193 h 5450084"/>
              <a:gd name="connsiteX1802" fmla="*/ 9925256 w 12192000"/>
              <a:gd name="connsiteY1802" fmla="*/ 1681849 h 5450084"/>
              <a:gd name="connsiteX1803" fmla="*/ 9927653 w 12192000"/>
              <a:gd name="connsiteY1803" fmla="*/ 1668503 h 5450084"/>
              <a:gd name="connsiteX1804" fmla="*/ 9932841 w 12192000"/>
              <a:gd name="connsiteY1804" fmla="*/ 1644741 h 5450084"/>
              <a:gd name="connsiteX1805" fmla="*/ 9936833 w 12192000"/>
              <a:gd name="connsiteY1805" fmla="*/ 1621305 h 5450084"/>
              <a:gd name="connsiteX1806" fmla="*/ 9940825 w 12192000"/>
              <a:gd name="connsiteY1806" fmla="*/ 1597545 h 5450084"/>
              <a:gd name="connsiteX1807" fmla="*/ 9944417 w 12192000"/>
              <a:gd name="connsiteY1807" fmla="*/ 1574109 h 5450084"/>
              <a:gd name="connsiteX1808" fmla="*/ 9947212 w 12192000"/>
              <a:gd name="connsiteY1808" fmla="*/ 1550347 h 5450084"/>
              <a:gd name="connsiteX1809" fmla="*/ 9950404 w 12192000"/>
              <a:gd name="connsiteY1809" fmla="*/ 1526585 h 5450084"/>
              <a:gd name="connsiteX1810" fmla="*/ 9956392 w 12192000"/>
              <a:gd name="connsiteY1810" fmla="*/ 1478737 h 5450084"/>
              <a:gd name="connsiteX1811" fmla="*/ 9959186 w 12192000"/>
              <a:gd name="connsiteY1811" fmla="*/ 1454976 h 5450084"/>
              <a:gd name="connsiteX1812" fmla="*/ 9962380 w 12192000"/>
              <a:gd name="connsiteY1812" fmla="*/ 1431215 h 5450084"/>
              <a:gd name="connsiteX1813" fmla="*/ 9965573 w 12192000"/>
              <a:gd name="connsiteY1813" fmla="*/ 1407454 h 5450084"/>
              <a:gd name="connsiteX1814" fmla="*/ 9969565 w 12192000"/>
              <a:gd name="connsiteY1814" fmla="*/ 1383692 h 5450084"/>
              <a:gd name="connsiteX1815" fmla="*/ 9973955 w 12192000"/>
              <a:gd name="connsiteY1815" fmla="*/ 1360256 h 5450084"/>
              <a:gd name="connsiteX1816" fmla="*/ 9979145 w 12192000"/>
              <a:gd name="connsiteY1816" fmla="*/ 1336820 h 5450084"/>
              <a:gd name="connsiteX1817" fmla="*/ 9984734 w 12192000"/>
              <a:gd name="connsiteY1817" fmla="*/ 1313059 h 5450084"/>
              <a:gd name="connsiteX1818" fmla="*/ 9991918 w 12192000"/>
              <a:gd name="connsiteY1818" fmla="*/ 1289623 h 5450084"/>
              <a:gd name="connsiteX1819" fmla="*/ 10105284 w 12192000"/>
              <a:gd name="connsiteY1819" fmla="*/ 654902 h 5450084"/>
              <a:gd name="connsiteX1820" fmla="*/ 10107678 w 12192000"/>
              <a:gd name="connsiteY1820" fmla="*/ 641557 h 5450084"/>
              <a:gd name="connsiteX1821" fmla="*/ 10110472 w 12192000"/>
              <a:gd name="connsiteY1821" fmla="*/ 627886 h 5450084"/>
              <a:gd name="connsiteX1822" fmla="*/ 10114066 w 12192000"/>
              <a:gd name="connsiteY1822" fmla="*/ 614541 h 5450084"/>
              <a:gd name="connsiteX1823" fmla="*/ 10118457 w 12192000"/>
              <a:gd name="connsiteY1823" fmla="*/ 601195 h 5450084"/>
              <a:gd name="connsiteX1824" fmla="*/ 10123645 w 12192000"/>
              <a:gd name="connsiteY1824" fmla="*/ 588500 h 5450084"/>
              <a:gd name="connsiteX1825" fmla="*/ 10128435 w 12192000"/>
              <a:gd name="connsiteY1825" fmla="*/ 575480 h 5450084"/>
              <a:gd name="connsiteX1826" fmla="*/ 10134023 w 12192000"/>
              <a:gd name="connsiteY1826" fmla="*/ 562787 h 5450084"/>
              <a:gd name="connsiteX1827" fmla="*/ 10139612 w 12192000"/>
              <a:gd name="connsiteY1827" fmla="*/ 549767 h 5450084"/>
              <a:gd name="connsiteX1828" fmla="*/ 10151188 w 12192000"/>
              <a:gd name="connsiteY1828" fmla="*/ 524377 h 5450084"/>
              <a:gd name="connsiteX1829" fmla="*/ 10163163 w 12192000"/>
              <a:gd name="connsiteY1829" fmla="*/ 498989 h 5450084"/>
              <a:gd name="connsiteX1830" fmla="*/ 10168353 w 12192000"/>
              <a:gd name="connsiteY1830" fmla="*/ 485969 h 5450084"/>
              <a:gd name="connsiteX1831" fmla="*/ 10173541 w 12192000"/>
              <a:gd name="connsiteY1831" fmla="*/ 473274 h 5450084"/>
              <a:gd name="connsiteX1832" fmla="*/ 10178332 w 12192000"/>
              <a:gd name="connsiteY1832" fmla="*/ 459928 h 5450084"/>
              <a:gd name="connsiteX1833" fmla="*/ 10182724 w 12192000"/>
              <a:gd name="connsiteY1833" fmla="*/ 446909 h 5450084"/>
              <a:gd name="connsiteX1834" fmla="*/ 10185118 w 12192000"/>
              <a:gd name="connsiteY1834" fmla="*/ 441375 h 5450084"/>
              <a:gd name="connsiteX1835" fmla="*/ 10187512 w 12192000"/>
              <a:gd name="connsiteY1835" fmla="*/ 436168 h 5450084"/>
              <a:gd name="connsiteX1836" fmla="*/ 10191106 w 12192000"/>
              <a:gd name="connsiteY1836" fmla="*/ 431285 h 5450084"/>
              <a:gd name="connsiteX1837" fmla="*/ 10193102 w 12192000"/>
              <a:gd name="connsiteY1837" fmla="*/ 429006 h 5450084"/>
              <a:gd name="connsiteX1838" fmla="*/ 10195096 w 12192000"/>
              <a:gd name="connsiteY1838" fmla="*/ 427054 h 5450084"/>
              <a:gd name="connsiteX1839" fmla="*/ 10197493 w 12192000"/>
              <a:gd name="connsiteY1839" fmla="*/ 425101 h 5450084"/>
              <a:gd name="connsiteX1840" fmla="*/ 10199887 w 12192000"/>
              <a:gd name="connsiteY1840" fmla="*/ 423473 h 5450084"/>
              <a:gd name="connsiteX1841" fmla="*/ 10202681 w 12192000"/>
              <a:gd name="connsiteY1841" fmla="*/ 422171 h 5450084"/>
              <a:gd name="connsiteX1842" fmla="*/ 10205475 w 12192000"/>
              <a:gd name="connsiteY1842" fmla="*/ 420869 h 5450084"/>
              <a:gd name="connsiteX1843" fmla="*/ 10208669 w 12192000"/>
              <a:gd name="connsiteY1843" fmla="*/ 419893 h 5450084"/>
              <a:gd name="connsiteX1844" fmla="*/ 10211863 w 12192000"/>
              <a:gd name="connsiteY1844" fmla="*/ 419242 h 5450084"/>
              <a:gd name="connsiteX1845" fmla="*/ 10215456 w 12192000"/>
              <a:gd name="connsiteY1845" fmla="*/ 418916 h 5450084"/>
              <a:gd name="connsiteX1846" fmla="*/ 10219846 w 12192000"/>
              <a:gd name="connsiteY1846" fmla="*/ 418916 h 5450084"/>
              <a:gd name="connsiteX1847" fmla="*/ 10237809 w 12192000"/>
              <a:gd name="connsiteY1847" fmla="*/ 419242 h 5450084"/>
              <a:gd name="connsiteX1848" fmla="*/ 10256172 w 12192000"/>
              <a:gd name="connsiteY1848" fmla="*/ 419242 h 5450084"/>
              <a:gd name="connsiteX1849" fmla="*/ 10274533 w 12192000"/>
              <a:gd name="connsiteY1849" fmla="*/ 418916 h 5450084"/>
              <a:gd name="connsiteX1850" fmla="*/ 10293294 w 12192000"/>
              <a:gd name="connsiteY1850" fmla="*/ 418266 h 5450084"/>
              <a:gd name="connsiteX1851" fmla="*/ 10311655 w 12192000"/>
              <a:gd name="connsiteY1851" fmla="*/ 417615 h 5450084"/>
              <a:gd name="connsiteX1852" fmla="*/ 10330416 w 12192000"/>
              <a:gd name="connsiteY1852" fmla="*/ 416963 h 5450084"/>
              <a:gd name="connsiteX1853" fmla="*/ 10348778 w 12192000"/>
              <a:gd name="connsiteY1853" fmla="*/ 416963 h 5450084"/>
              <a:gd name="connsiteX1854" fmla="*/ 10367139 w 12192000"/>
              <a:gd name="connsiteY1854" fmla="*/ 417289 h 5450084"/>
              <a:gd name="connsiteX1855" fmla="*/ 10385502 w 12192000"/>
              <a:gd name="connsiteY1855" fmla="*/ 418266 h 5450084"/>
              <a:gd name="connsiteX1856" fmla="*/ 10394285 w 12192000"/>
              <a:gd name="connsiteY1856" fmla="*/ 418916 h 5450084"/>
              <a:gd name="connsiteX1857" fmla="*/ 10403067 w 12192000"/>
              <a:gd name="connsiteY1857" fmla="*/ 419893 h 5450084"/>
              <a:gd name="connsiteX1858" fmla="*/ 10411848 w 12192000"/>
              <a:gd name="connsiteY1858" fmla="*/ 421195 h 5450084"/>
              <a:gd name="connsiteX1859" fmla="*/ 10421028 w 12192000"/>
              <a:gd name="connsiteY1859" fmla="*/ 422822 h 5450084"/>
              <a:gd name="connsiteX1860" fmla="*/ 10429811 w 12192000"/>
              <a:gd name="connsiteY1860" fmla="*/ 424449 h 5450084"/>
              <a:gd name="connsiteX1861" fmla="*/ 10438593 w 12192000"/>
              <a:gd name="connsiteY1861" fmla="*/ 426729 h 5450084"/>
              <a:gd name="connsiteX1862" fmla="*/ 10447374 w 12192000"/>
              <a:gd name="connsiteY1862" fmla="*/ 429006 h 5450084"/>
              <a:gd name="connsiteX1863" fmla="*/ 10456156 w 12192000"/>
              <a:gd name="connsiteY1863" fmla="*/ 431936 h 5450084"/>
              <a:gd name="connsiteX1864" fmla="*/ 10464538 w 12192000"/>
              <a:gd name="connsiteY1864" fmla="*/ 434865 h 5450084"/>
              <a:gd name="connsiteX1865" fmla="*/ 10472921 w 12192000"/>
              <a:gd name="connsiteY1865" fmla="*/ 438445 h 5450084"/>
              <a:gd name="connsiteX1866" fmla="*/ 10481703 w 12192000"/>
              <a:gd name="connsiteY1866" fmla="*/ 442352 h 5450084"/>
              <a:gd name="connsiteX1867" fmla="*/ 10489686 w 12192000"/>
              <a:gd name="connsiteY1867" fmla="*/ 446909 h 5450084"/>
              <a:gd name="connsiteX1868" fmla="*/ 10497670 w 12192000"/>
              <a:gd name="connsiteY1868" fmla="*/ 451792 h 5450084"/>
              <a:gd name="connsiteX1869" fmla="*/ 10505653 w 12192000"/>
              <a:gd name="connsiteY1869" fmla="*/ 456999 h 5450084"/>
              <a:gd name="connsiteX1870" fmla="*/ 10520821 w 12192000"/>
              <a:gd name="connsiteY1870" fmla="*/ 468718 h 5450084"/>
              <a:gd name="connsiteX1871" fmla="*/ 10527210 w 12192000"/>
              <a:gd name="connsiteY1871" fmla="*/ 473600 h 5450084"/>
              <a:gd name="connsiteX1872" fmla="*/ 10530002 w 12192000"/>
              <a:gd name="connsiteY1872" fmla="*/ 475227 h 5450084"/>
              <a:gd name="connsiteX1873" fmla="*/ 10540780 w 12192000"/>
              <a:gd name="connsiteY1873" fmla="*/ 466764 h 5450084"/>
              <a:gd name="connsiteX1874" fmla="*/ 10545971 w 12192000"/>
              <a:gd name="connsiteY1874" fmla="*/ 463510 h 5450084"/>
              <a:gd name="connsiteX1875" fmla="*/ 10550759 w 12192000"/>
              <a:gd name="connsiteY1875" fmla="*/ 460906 h 5450084"/>
              <a:gd name="connsiteX1876" fmla="*/ 10554751 w 12192000"/>
              <a:gd name="connsiteY1876" fmla="*/ 458301 h 5450084"/>
              <a:gd name="connsiteX1877" fmla="*/ 10558743 w 12192000"/>
              <a:gd name="connsiteY1877" fmla="*/ 456674 h 5450084"/>
              <a:gd name="connsiteX1878" fmla="*/ 10562336 w 12192000"/>
              <a:gd name="connsiteY1878" fmla="*/ 455047 h 5450084"/>
              <a:gd name="connsiteX1879" fmla="*/ 10565928 w 12192000"/>
              <a:gd name="connsiteY1879" fmla="*/ 454070 h 5450084"/>
              <a:gd name="connsiteX1880" fmla="*/ 10568722 w 12192000"/>
              <a:gd name="connsiteY1880" fmla="*/ 453419 h 5450084"/>
              <a:gd name="connsiteX1881" fmla="*/ 10571516 w 12192000"/>
              <a:gd name="connsiteY1881" fmla="*/ 453093 h 5450084"/>
              <a:gd name="connsiteX1882" fmla="*/ 10574310 w 12192000"/>
              <a:gd name="connsiteY1882" fmla="*/ 453093 h 5450084"/>
              <a:gd name="connsiteX1883" fmla="*/ 10576306 w 12192000"/>
              <a:gd name="connsiteY1883" fmla="*/ 453419 h 5450084"/>
              <a:gd name="connsiteX1884" fmla="*/ 10578700 w 12192000"/>
              <a:gd name="connsiteY1884" fmla="*/ 454396 h 5450084"/>
              <a:gd name="connsiteX1885" fmla="*/ 10580698 w 12192000"/>
              <a:gd name="connsiteY1885" fmla="*/ 455372 h 5450084"/>
              <a:gd name="connsiteX1886" fmla="*/ 10582295 w 12192000"/>
              <a:gd name="connsiteY1886" fmla="*/ 456674 h 5450084"/>
              <a:gd name="connsiteX1887" fmla="*/ 10583891 w 12192000"/>
              <a:gd name="connsiteY1887" fmla="*/ 458301 h 5450084"/>
              <a:gd name="connsiteX1888" fmla="*/ 10585089 w 12192000"/>
              <a:gd name="connsiteY1888" fmla="*/ 459928 h 5450084"/>
              <a:gd name="connsiteX1889" fmla="*/ 10586285 w 12192000"/>
              <a:gd name="connsiteY1889" fmla="*/ 462208 h 5450084"/>
              <a:gd name="connsiteX1890" fmla="*/ 10587883 w 12192000"/>
              <a:gd name="connsiteY1890" fmla="*/ 466764 h 5450084"/>
              <a:gd name="connsiteX1891" fmla="*/ 10589479 w 12192000"/>
              <a:gd name="connsiteY1891" fmla="*/ 472297 h 5450084"/>
              <a:gd name="connsiteX1892" fmla="*/ 10590277 w 12192000"/>
              <a:gd name="connsiteY1892" fmla="*/ 478157 h 5450084"/>
              <a:gd name="connsiteX1893" fmla="*/ 10591475 w 12192000"/>
              <a:gd name="connsiteY1893" fmla="*/ 491177 h 5450084"/>
              <a:gd name="connsiteX1894" fmla="*/ 10592273 w 12192000"/>
              <a:gd name="connsiteY1894" fmla="*/ 504523 h 5450084"/>
              <a:gd name="connsiteX1895" fmla="*/ 10608240 w 12192000"/>
              <a:gd name="connsiteY1895" fmla="*/ 514287 h 5450084"/>
              <a:gd name="connsiteX1896" fmla="*/ 10616224 w 12192000"/>
              <a:gd name="connsiteY1896" fmla="*/ 519170 h 5450084"/>
              <a:gd name="connsiteX1897" fmla="*/ 10623807 w 12192000"/>
              <a:gd name="connsiteY1897" fmla="*/ 524377 h 5450084"/>
              <a:gd name="connsiteX1898" fmla="*/ 10631391 w 12192000"/>
              <a:gd name="connsiteY1898" fmla="*/ 529585 h 5450084"/>
              <a:gd name="connsiteX1899" fmla="*/ 10638177 w 12192000"/>
              <a:gd name="connsiteY1899" fmla="*/ 535119 h 5450084"/>
              <a:gd name="connsiteX1900" fmla="*/ 10644964 w 12192000"/>
              <a:gd name="connsiteY1900" fmla="*/ 540653 h 5450084"/>
              <a:gd name="connsiteX1901" fmla="*/ 10650552 w 12192000"/>
              <a:gd name="connsiteY1901" fmla="*/ 546511 h 5450084"/>
              <a:gd name="connsiteX1902" fmla="*/ 10655342 w 12192000"/>
              <a:gd name="connsiteY1902" fmla="*/ 553021 h 5450084"/>
              <a:gd name="connsiteX1903" fmla="*/ 10657736 w 12192000"/>
              <a:gd name="connsiteY1903" fmla="*/ 556277 h 5450084"/>
              <a:gd name="connsiteX1904" fmla="*/ 10659733 w 12192000"/>
              <a:gd name="connsiteY1904" fmla="*/ 559531 h 5450084"/>
              <a:gd name="connsiteX1905" fmla="*/ 10661331 w 12192000"/>
              <a:gd name="connsiteY1905" fmla="*/ 562787 h 5450084"/>
              <a:gd name="connsiteX1906" fmla="*/ 10662927 w 12192000"/>
              <a:gd name="connsiteY1906" fmla="*/ 566367 h 5450084"/>
              <a:gd name="connsiteX1907" fmla="*/ 10664125 w 12192000"/>
              <a:gd name="connsiteY1907" fmla="*/ 569947 h 5450084"/>
              <a:gd name="connsiteX1908" fmla="*/ 10665321 w 12192000"/>
              <a:gd name="connsiteY1908" fmla="*/ 573853 h 5450084"/>
              <a:gd name="connsiteX1909" fmla="*/ 10665721 w 12192000"/>
              <a:gd name="connsiteY1909" fmla="*/ 577760 h 5450084"/>
              <a:gd name="connsiteX1910" fmla="*/ 10666121 w 12192000"/>
              <a:gd name="connsiteY1910" fmla="*/ 581990 h 5450084"/>
              <a:gd name="connsiteX1911" fmla="*/ 10666519 w 12192000"/>
              <a:gd name="connsiteY1911" fmla="*/ 586223 h 5450084"/>
              <a:gd name="connsiteX1912" fmla="*/ 10666121 w 12192000"/>
              <a:gd name="connsiteY1912" fmla="*/ 590453 h 5450084"/>
              <a:gd name="connsiteX1913" fmla="*/ 10665721 w 12192000"/>
              <a:gd name="connsiteY1913" fmla="*/ 594685 h 5450084"/>
              <a:gd name="connsiteX1914" fmla="*/ 10664923 w 12192000"/>
              <a:gd name="connsiteY1914" fmla="*/ 599242 h 5450084"/>
              <a:gd name="connsiteX1915" fmla="*/ 10663725 w 12192000"/>
              <a:gd name="connsiteY1915" fmla="*/ 604125 h 5450084"/>
              <a:gd name="connsiteX1916" fmla="*/ 10662129 w 12192000"/>
              <a:gd name="connsiteY1916" fmla="*/ 609332 h 5450084"/>
              <a:gd name="connsiteX1917" fmla="*/ 10667317 w 12192000"/>
              <a:gd name="connsiteY1917" fmla="*/ 662389 h 5450084"/>
              <a:gd name="connsiteX1918" fmla="*/ 10673305 w 12192000"/>
              <a:gd name="connsiteY1918" fmla="*/ 703727 h 5450084"/>
              <a:gd name="connsiteX1919" fmla="*/ 10676497 w 12192000"/>
              <a:gd name="connsiteY1919" fmla="*/ 724559 h 5450084"/>
              <a:gd name="connsiteX1920" fmla="*/ 10678894 w 12192000"/>
              <a:gd name="connsiteY1920" fmla="*/ 745391 h 5450084"/>
              <a:gd name="connsiteX1921" fmla="*/ 10681290 w 12192000"/>
              <a:gd name="connsiteY1921" fmla="*/ 765897 h 5450084"/>
              <a:gd name="connsiteX1922" fmla="*/ 10682886 w 12192000"/>
              <a:gd name="connsiteY1922" fmla="*/ 786729 h 5450084"/>
              <a:gd name="connsiteX1923" fmla="*/ 10684482 w 12192000"/>
              <a:gd name="connsiteY1923" fmla="*/ 807561 h 5450084"/>
              <a:gd name="connsiteX1924" fmla="*/ 10685680 w 12192000"/>
              <a:gd name="connsiteY1924" fmla="*/ 828392 h 5450084"/>
              <a:gd name="connsiteX1925" fmla="*/ 10686078 w 12192000"/>
              <a:gd name="connsiteY1925" fmla="*/ 849224 h 5450084"/>
              <a:gd name="connsiteX1926" fmla="*/ 10686478 w 12192000"/>
              <a:gd name="connsiteY1926" fmla="*/ 869731 h 5450084"/>
              <a:gd name="connsiteX1927" fmla="*/ 10686078 w 12192000"/>
              <a:gd name="connsiteY1927" fmla="*/ 890563 h 5450084"/>
              <a:gd name="connsiteX1928" fmla="*/ 10684882 w 12192000"/>
              <a:gd name="connsiteY1928" fmla="*/ 911394 h 5450084"/>
              <a:gd name="connsiteX1929" fmla="*/ 10683284 w 12192000"/>
              <a:gd name="connsiteY1929" fmla="*/ 932226 h 5450084"/>
              <a:gd name="connsiteX1930" fmla="*/ 10680890 w 12192000"/>
              <a:gd name="connsiteY1930" fmla="*/ 952732 h 5450084"/>
              <a:gd name="connsiteX1931" fmla="*/ 10677698 w 12192000"/>
              <a:gd name="connsiteY1931" fmla="*/ 973564 h 5450084"/>
              <a:gd name="connsiteX1932" fmla="*/ 10673305 w 12192000"/>
              <a:gd name="connsiteY1932" fmla="*/ 994397 h 5450084"/>
              <a:gd name="connsiteX1933" fmla="*/ 10672905 w 12192000"/>
              <a:gd name="connsiteY1933" fmla="*/ 997000 h 5450084"/>
              <a:gd name="connsiteX1934" fmla="*/ 10672905 w 12192000"/>
              <a:gd name="connsiteY1934" fmla="*/ 999279 h 5450084"/>
              <a:gd name="connsiteX1935" fmla="*/ 10672905 w 12192000"/>
              <a:gd name="connsiteY1935" fmla="*/ 1001883 h 5450084"/>
              <a:gd name="connsiteX1936" fmla="*/ 10673305 w 12192000"/>
              <a:gd name="connsiteY1936" fmla="*/ 1004162 h 5450084"/>
              <a:gd name="connsiteX1937" fmla="*/ 10675301 w 12192000"/>
              <a:gd name="connsiteY1937" fmla="*/ 1009044 h 5450084"/>
              <a:gd name="connsiteX1938" fmla="*/ 10677297 w 12192000"/>
              <a:gd name="connsiteY1938" fmla="*/ 1013601 h 5450084"/>
              <a:gd name="connsiteX1939" fmla="*/ 10679692 w 12192000"/>
              <a:gd name="connsiteY1939" fmla="*/ 1017832 h 5450084"/>
              <a:gd name="connsiteX1940" fmla="*/ 10682486 w 12192000"/>
              <a:gd name="connsiteY1940" fmla="*/ 1022064 h 5450084"/>
              <a:gd name="connsiteX1941" fmla="*/ 10688074 w 12192000"/>
              <a:gd name="connsiteY1941" fmla="*/ 1030527 h 5450084"/>
              <a:gd name="connsiteX1942" fmla="*/ 10690470 w 12192000"/>
              <a:gd name="connsiteY1942" fmla="*/ 1034758 h 5450084"/>
              <a:gd name="connsiteX1943" fmla="*/ 10692466 w 12192000"/>
              <a:gd name="connsiteY1943" fmla="*/ 1039315 h 5450084"/>
              <a:gd name="connsiteX1944" fmla="*/ 10694062 w 12192000"/>
              <a:gd name="connsiteY1944" fmla="*/ 1043547 h 5450084"/>
              <a:gd name="connsiteX1945" fmla="*/ 10694460 w 12192000"/>
              <a:gd name="connsiteY1945" fmla="*/ 1047778 h 5450084"/>
              <a:gd name="connsiteX1946" fmla="*/ 10694460 w 12192000"/>
              <a:gd name="connsiteY1946" fmla="*/ 1050057 h 5450084"/>
              <a:gd name="connsiteX1947" fmla="*/ 10694062 w 12192000"/>
              <a:gd name="connsiteY1947" fmla="*/ 1052334 h 5450084"/>
              <a:gd name="connsiteX1948" fmla="*/ 10693264 w 12192000"/>
              <a:gd name="connsiteY1948" fmla="*/ 1054614 h 5450084"/>
              <a:gd name="connsiteX1949" fmla="*/ 10692466 w 12192000"/>
              <a:gd name="connsiteY1949" fmla="*/ 1056892 h 5450084"/>
              <a:gd name="connsiteX1950" fmla="*/ 10691268 w 12192000"/>
              <a:gd name="connsiteY1950" fmla="*/ 1059171 h 5450084"/>
              <a:gd name="connsiteX1951" fmla="*/ 10689672 w 12192000"/>
              <a:gd name="connsiteY1951" fmla="*/ 1061450 h 5450084"/>
              <a:gd name="connsiteX1952" fmla="*/ 10687276 w 12192000"/>
              <a:gd name="connsiteY1952" fmla="*/ 1064379 h 5450084"/>
              <a:gd name="connsiteX1953" fmla="*/ 10684882 w 12192000"/>
              <a:gd name="connsiteY1953" fmla="*/ 1066657 h 5450084"/>
              <a:gd name="connsiteX1954" fmla="*/ 10686478 w 12192000"/>
              <a:gd name="connsiteY1954" fmla="*/ 1069260 h 5450084"/>
              <a:gd name="connsiteX1955" fmla="*/ 10687676 w 12192000"/>
              <a:gd name="connsiteY1955" fmla="*/ 1071865 h 5450084"/>
              <a:gd name="connsiteX1956" fmla="*/ 10688474 w 12192000"/>
              <a:gd name="connsiteY1956" fmla="*/ 1074469 h 5450084"/>
              <a:gd name="connsiteX1957" fmla="*/ 10688874 w 12192000"/>
              <a:gd name="connsiteY1957" fmla="*/ 1077073 h 5450084"/>
              <a:gd name="connsiteX1958" fmla="*/ 10689272 w 12192000"/>
              <a:gd name="connsiteY1958" fmla="*/ 1081955 h 5450084"/>
              <a:gd name="connsiteX1959" fmla="*/ 10688874 w 12192000"/>
              <a:gd name="connsiteY1959" fmla="*/ 1086838 h 5450084"/>
              <a:gd name="connsiteX1960" fmla="*/ 10691268 w 12192000"/>
              <a:gd name="connsiteY1960" fmla="*/ 1100509 h 5450084"/>
              <a:gd name="connsiteX1961" fmla="*/ 10692864 w 12192000"/>
              <a:gd name="connsiteY1961" fmla="*/ 1113854 h 5450084"/>
              <a:gd name="connsiteX1962" fmla="*/ 10694460 w 12192000"/>
              <a:gd name="connsiteY1962" fmla="*/ 1127525 h 5450084"/>
              <a:gd name="connsiteX1963" fmla="*/ 10695258 w 12192000"/>
              <a:gd name="connsiteY1963" fmla="*/ 1141197 h 5450084"/>
              <a:gd name="connsiteX1964" fmla="*/ 10696058 w 12192000"/>
              <a:gd name="connsiteY1964" fmla="*/ 1154867 h 5450084"/>
              <a:gd name="connsiteX1965" fmla="*/ 10696458 w 12192000"/>
              <a:gd name="connsiteY1965" fmla="*/ 1168212 h 5450084"/>
              <a:gd name="connsiteX1966" fmla="*/ 10696458 w 12192000"/>
              <a:gd name="connsiteY1966" fmla="*/ 1195554 h 5450084"/>
              <a:gd name="connsiteX1967" fmla="*/ 10696058 w 12192000"/>
              <a:gd name="connsiteY1967" fmla="*/ 1250238 h 5450084"/>
              <a:gd name="connsiteX1968" fmla="*/ 10696458 w 12192000"/>
              <a:gd name="connsiteY1968" fmla="*/ 1277580 h 5450084"/>
              <a:gd name="connsiteX1969" fmla="*/ 10696856 w 12192000"/>
              <a:gd name="connsiteY1969" fmla="*/ 1290925 h 5450084"/>
              <a:gd name="connsiteX1970" fmla="*/ 10697257 w 12192000"/>
              <a:gd name="connsiteY1970" fmla="*/ 1304596 h 5450084"/>
              <a:gd name="connsiteX1971" fmla="*/ 10697257 w 12192000"/>
              <a:gd name="connsiteY1971" fmla="*/ 1319569 h 5450084"/>
              <a:gd name="connsiteX1972" fmla="*/ 10698453 w 12192000"/>
              <a:gd name="connsiteY1972" fmla="*/ 1386297 h 5450084"/>
              <a:gd name="connsiteX1973" fmla="*/ 10699651 w 12192000"/>
              <a:gd name="connsiteY1973" fmla="*/ 1419496 h 5450084"/>
              <a:gd name="connsiteX1974" fmla="*/ 10700449 w 12192000"/>
              <a:gd name="connsiteY1974" fmla="*/ 1435772 h 5450084"/>
              <a:gd name="connsiteX1975" fmla="*/ 10701247 w 12192000"/>
              <a:gd name="connsiteY1975" fmla="*/ 1452372 h 5450084"/>
              <a:gd name="connsiteX1976" fmla="*/ 10701647 w 12192000"/>
              <a:gd name="connsiteY1976" fmla="*/ 1458232 h 5450084"/>
              <a:gd name="connsiteX1977" fmla="*/ 10701647 w 12192000"/>
              <a:gd name="connsiteY1977" fmla="*/ 1463765 h 5450084"/>
              <a:gd name="connsiteX1978" fmla="*/ 10701247 w 12192000"/>
              <a:gd name="connsiteY1978" fmla="*/ 1469624 h 5450084"/>
              <a:gd name="connsiteX1979" fmla="*/ 10700449 w 12192000"/>
              <a:gd name="connsiteY1979" fmla="*/ 1474506 h 5450084"/>
              <a:gd name="connsiteX1980" fmla="*/ 10699251 w 12192000"/>
              <a:gd name="connsiteY1980" fmla="*/ 1479063 h 5450084"/>
              <a:gd name="connsiteX1981" fmla="*/ 10697655 w 12192000"/>
              <a:gd name="connsiteY1981" fmla="*/ 1483294 h 5450084"/>
              <a:gd name="connsiteX1982" fmla="*/ 10695258 w 12192000"/>
              <a:gd name="connsiteY1982" fmla="*/ 1487201 h 5450084"/>
              <a:gd name="connsiteX1983" fmla="*/ 10692864 w 12192000"/>
              <a:gd name="connsiteY1983" fmla="*/ 1490455 h 5450084"/>
              <a:gd name="connsiteX1984" fmla="*/ 10689272 w 12192000"/>
              <a:gd name="connsiteY1984" fmla="*/ 1494037 h 5450084"/>
              <a:gd name="connsiteX1985" fmla="*/ 10685680 w 12192000"/>
              <a:gd name="connsiteY1985" fmla="*/ 1496640 h 5450084"/>
              <a:gd name="connsiteX1986" fmla="*/ 10681290 w 12192000"/>
              <a:gd name="connsiteY1986" fmla="*/ 1498918 h 5450084"/>
              <a:gd name="connsiteX1987" fmla="*/ 10676099 w 12192000"/>
              <a:gd name="connsiteY1987" fmla="*/ 1500546 h 5450084"/>
              <a:gd name="connsiteX1988" fmla="*/ 10670113 w 12192000"/>
              <a:gd name="connsiteY1988" fmla="*/ 1501848 h 5450084"/>
              <a:gd name="connsiteX1989" fmla="*/ 10663327 w 12192000"/>
              <a:gd name="connsiteY1989" fmla="*/ 1502825 h 5450084"/>
              <a:gd name="connsiteX1990" fmla="*/ 10656140 w 12192000"/>
              <a:gd name="connsiteY1990" fmla="*/ 1503150 h 5450084"/>
              <a:gd name="connsiteX1991" fmla="*/ 10648158 w 12192000"/>
              <a:gd name="connsiteY1991" fmla="*/ 1502825 h 5450084"/>
              <a:gd name="connsiteX1992" fmla="*/ 10664125 w 12192000"/>
              <a:gd name="connsiteY1992" fmla="*/ 1510962 h 5450084"/>
              <a:gd name="connsiteX1993" fmla="*/ 10669713 w 12192000"/>
              <a:gd name="connsiteY1993" fmla="*/ 1511287 h 5450084"/>
              <a:gd name="connsiteX1994" fmla="*/ 10674901 w 12192000"/>
              <a:gd name="connsiteY1994" fmla="*/ 1511613 h 5450084"/>
              <a:gd name="connsiteX1995" fmla="*/ 10679294 w 12192000"/>
              <a:gd name="connsiteY1995" fmla="*/ 1512264 h 5450084"/>
              <a:gd name="connsiteX1996" fmla="*/ 10683284 w 12192000"/>
              <a:gd name="connsiteY1996" fmla="*/ 1512915 h 5450084"/>
              <a:gd name="connsiteX1997" fmla="*/ 10686878 w 12192000"/>
              <a:gd name="connsiteY1997" fmla="*/ 1513891 h 5450084"/>
              <a:gd name="connsiteX1998" fmla="*/ 10690070 w 12192000"/>
              <a:gd name="connsiteY1998" fmla="*/ 1514868 h 5450084"/>
              <a:gd name="connsiteX1999" fmla="*/ 10692466 w 12192000"/>
              <a:gd name="connsiteY1999" fmla="*/ 1516170 h 5450084"/>
              <a:gd name="connsiteX2000" fmla="*/ 10694860 w 12192000"/>
              <a:gd name="connsiteY2000" fmla="*/ 1517798 h 5450084"/>
              <a:gd name="connsiteX2001" fmla="*/ 10696458 w 12192000"/>
              <a:gd name="connsiteY2001" fmla="*/ 1519425 h 5450084"/>
              <a:gd name="connsiteX2002" fmla="*/ 10698055 w 12192000"/>
              <a:gd name="connsiteY2002" fmla="*/ 1521378 h 5450084"/>
              <a:gd name="connsiteX2003" fmla="*/ 10699251 w 12192000"/>
              <a:gd name="connsiteY2003" fmla="*/ 1523006 h 5450084"/>
              <a:gd name="connsiteX2004" fmla="*/ 10700449 w 12192000"/>
              <a:gd name="connsiteY2004" fmla="*/ 1524959 h 5450084"/>
              <a:gd name="connsiteX2005" fmla="*/ 10700849 w 12192000"/>
              <a:gd name="connsiteY2005" fmla="*/ 1526912 h 5450084"/>
              <a:gd name="connsiteX2006" fmla="*/ 10701247 w 12192000"/>
              <a:gd name="connsiteY2006" fmla="*/ 1529189 h 5450084"/>
              <a:gd name="connsiteX2007" fmla="*/ 10701647 w 12192000"/>
              <a:gd name="connsiteY2007" fmla="*/ 1533422 h 5450084"/>
              <a:gd name="connsiteX2008" fmla="*/ 10701247 w 12192000"/>
              <a:gd name="connsiteY2008" fmla="*/ 1538304 h 5450084"/>
              <a:gd name="connsiteX2009" fmla="*/ 10700449 w 12192000"/>
              <a:gd name="connsiteY2009" fmla="*/ 1542861 h 5450084"/>
              <a:gd name="connsiteX2010" fmla="*/ 10698453 w 12192000"/>
              <a:gd name="connsiteY2010" fmla="*/ 1553277 h 5450084"/>
              <a:gd name="connsiteX2011" fmla="*/ 10697655 w 12192000"/>
              <a:gd name="connsiteY2011" fmla="*/ 1557834 h 5450084"/>
              <a:gd name="connsiteX2012" fmla="*/ 10697257 w 12192000"/>
              <a:gd name="connsiteY2012" fmla="*/ 1562716 h 5450084"/>
              <a:gd name="connsiteX2013" fmla="*/ 10697655 w 12192000"/>
              <a:gd name="connsiteY2013" fmla="*/ 1566948 h 5450084"/>
              <a:gd name="connsiteX2014" fmla="*/ 10698055 w 12192000"/>
              <a:gd name="connsiteY2014" fmla="*/ 1569226 h 5450084"/>
              <a:gd name="connsiteX2015" fmla="*/ 10698453 w 12192000"/>
              <a:gd name="connsiteY2015" fmla="*/ 1571179 h 5450084"/>
              <a:gd name="connsiteX2016" fmla="*/ 10701647 w 12192000"/>
              <a:gd name="connsiteY2016" fmla="*/ 1600799 h 5450084"/>
              <a:gd name="connsiteX2017" fmla="*/ 10706437 w 12192000"/>
              <a:gd name="connsiteY2017" fmla="*/ 1596243 h 5450084"/>
              <a:gd name="connsiteX2018" fmla="*/ 10711625 w 12192000"/>
              <a:gd name="connsiteY2018" fmla="*/ 1592011 h 5450084"/>
              <a:gd name="connsiteX2019" fmla="*/ 10715617 w 12192000"/>
              <a:gd name="connsiteY2019" fmla="*/ 1587453 h 5450084"/>
              <a:gd name="connsiteX2020" fmla="*/ 10719210 w 12192000"/>
              <a:gd name="connsiteY2020" fmla="*/ 1582897 h 5450084"/>
              <a:gd name="connsiteX2021" fmla="*/ 10722804 w 12192000"/>
              <a:gd name="connsiteY2021" fmla="*/ 1578340 h 5450084"/>
              <a:gd name="connsiteX2022" fmla="*/ 10725996 w 12192000"/>
              <a:gd name="connsiteY2022" fmla="*/ 1573458 h 5450084"/>
              <a:gd name="connsiteX2023" fmla="*/ 10728790 w 12192000"/>
              <a:gd name="connsiteY2023" fmla="*/ 1568250 h 5450084"/>
              <a:gd name="connsiteX2024" fmla="*/ 10731186 w 12192000"/>
              <a:gd name="connsiteY2024" fmla="*/ 1563367 h 5450084"/>
              <a:gd name="connsiteX2025" fmla="*/ 10733580 w 12192000"/>
              <a:gd name="connsiteY2025" fmla="*/ 1558484 h 5450084"/>
              <a:gd name="connsiteX2026" fmla="*/ 10735577 w 12192000"/>
              <a:gd name="connsiteY2026" fmla="*/ 1553277 h 5450084"/>
              <a:gd name="connsiteX2027" fmla="*/ 10739169 w 12192000"/>
              <a:gd name="connsiteY2027" fmla="*/ 1542861 h 5450084"/>
              <a:gd name="connsiteX2028" fmla="*/ 10742363 w 12192000"/>
              <a:gd name="connsiteY2028" fmla="*/ 1532119 h 5450084"/>
              <a:gd name="connsiteX2029" fmla="*/ 10745157 w 12192000"/>
              <a:gd name="connsiteY2029" fmla="*/ 1521703 h 5450084"/>
              <a:gd name="connsiteX2030" fmla="*/ 10749547 w 12192000"/>
              <a:gd name="connsiteY2030" fmla="*/ 1499895 h 5450084"/>
              <a:gd name="connsiteX2031" fmla="*/ 10751941 w 12192000"/>
              <a:gd name="connsiteY2031" fmla="*/ 1489154 h 5450084"/>
              <a:gd name="connsiteX2032" fmla="*/ 10754735 w 12192000"/>
              <a:gd name="connsiteY2032" fmla="*/ 1478412 h 5450084"/>
              <a:gd name="connsiteX2033" fmla="*/ 10757930 w 12192000"/>
              <a:gd name="connsiteY2033" fmla="*/ 1467996 h 5450084"/>
              <a:gd name="connsiteX2034" fmla="*/ 10761922 w 12192000"/>
              <a:gd name="connsiteY2034" fmla="*/ 1457580 h 5450084"/>
              <a:gd name="connsiteX2035" fmla="*/ 10764316 w 12192000"/>
              <a:gd name="connsiteY2035" fmla="*/ 1452698 h 5450084"/>
              <a:gd name="connsiteX2036" fmla="*/ 10767110 w 12192000"/>
              <a:gd name="connsiteY2036" fmla="*/ 1447815 h 5450084"/>
              <a:gd name="connsiteX2037" fmla="*/ 10769904 w 12192000"/>
              <a:gd name="connsiteY2037" fmla="*/ 1442932 h 5450084"/>
              <a:gd name="connsiteX2038" fmla="*/ 10773496 w 12192000"/>
              <a:gd name="connsiteY2038" fmla="*/ 1437725 h 5450084"/>
              <a:gd name="connsiteX2039" fmla="*/ 10774695 w 12192000"/>
              <a:gd name="connsiteY2039" fmla="*/ 1431540 h 5450084"/>
              <a:gd name="connsiteX2040" fmla="*/ 10776293 w 12192000"/>
              <a:gd name="connsiteY2040" fmla="*/ 1425356 h 5450084"/>
              <a:gd name="connsiteX2041" fmla="*/ 10778287 w 12192000"/>
              <a:gd name="connsiteY2041" fmla="*/ 1419171 h 5450084"/>
              <a:gd name="connsiteX2042" fmla="*/ 10780683 w 12192000"/>
              <a:gd name="connsiteY2042" fmla="*/ 1413312 h 5450084"/>
              <a:gd name="connsiteX2043" fmla="*/ 10783077 w 12192000"/>
              <a:gd name="connsiteY2043" fmla="*/ 1407127 h 5450084"/>
              <a:gd name="connsiteX2044" fmla="*/ 10785871 w 12192000"/>
              <a:gd name="connsiteY2044" fmla="*/ 1401595 h 5450084"/>
              <a:gd name="connsiteX2045" fmla="*/ 10789065 w 12192000"/>
              <a:gd name="connsiteY2045" fmla="*/ 1396061 h 5450084"/>
              <a:gd name="connsiteX2046" fmla="*/ 10792257 w 12192000"/>
              <a:gd name="connsiteY2046" fmla="*/ 1390528 h 5450084"/>
              <a:gd name="connsiteX2047" fmla="*/ 10795852 w 12192000"/>
              <a:gd name="connsiteY2047" fmla="*/ 1384994 h 5450084"/>
              <a:gd name="connsiteX2048" fmla="*/ 10799444 w 12192000"/>
              <a:gd name="connsiteY2048" fmla="*/ 1379461 h 5450084"/>
              <a:gd name="connsiteX2049" fmla="*/ 10808224 w 12192000"/>
              <a:gd name="connsiteY2049" fmla="*/ 1369045 h 5450084"/>
              <a:gd name="connsiteX2050" fmla="*/ 10817007 w 12192000"/>
              <a:gd name="connsiteY2050" fmla="*/ 1358955 h 5450084"/>
              <a:gd name="connsiteX2051" fmla="*/ 10826587 w 12192000"/>
              <a:gd name="connsiteY2051" fmla="*/ 1348863 h 5450084"/>
              <a:gd name="connsiteX2052" fmla="*/ 10831777 w 12192000"/>
              <a:gd name="connsiteY2052" fmla="*/ 1346585 h 5450084"/>
              <a:gd name="connsiteX2053" fmla="*/ 10836566 w 12192000"/>
              <a:gd name="connsiteY2053" fmla="*/ 1344633 h 5450084"/>
              <a:gd name="connsiteX2054" fmla="*/ 10842154 w 12192000"/>
              <a:gd name="connsiteY2054" fmla="*/ 1343005 h 5450084"/>
              <a:gd name="connsiteX2055" fmla="*/ 10847344 w 12192000"/>
              <a:gd name="connsiteY2055" fmla="*/ 1341703 h 5450084"/>
              <a:gd name="connsiteX2056" fmla="*/ 10852533 w 12192000"/>
              <a:gd name="connsiteY2056" fmla="*/ 1340726 h 5450084"/>
              <a:gd name="connsiteX2057" fmla="*/ 10857323 w 12192000"/>
              <a:gd name="connsiteY2057" fmla="*/ 1339749 h 5450084"/>
              <a:gd name="connsiteX2058" fmla="*/ 10862513 w 12192000"/>
              <a:gd name="connsiteY2058" fmla="*/ 1339099 h 5450084"/>
              <a:gd name="connsiteX2059" fmla="*/ 10867701 w 12192000"/>
              <a:gd name="connsiteY2059" fmla="*/ 1338773 h 5450084"/>
              <a:gd name="connsiteX2060" fmla="*/ 10878080 w 12192000"/>
              <a:gd name="connsiteY2060" fmla="*/ 1338448 h 5450084"/>
              <a:gd name="connsiteX2061" fmla="*/ 10888060 w 12192000"/>
              <a:gd name="connsiteY2061" fmla="*/ 1338773 h 5450084"/>
              <a:gd name="connsiteX2062" fmla="*/ 10898039 w 12192000"/>
              <a:gd name="connsiteY2062" fmla="*/ 1339749 h 5450084"/>
              <a:gd name="connsiteX2063" fmla="*/ 10908417 w 12192000"/>
              <a:gd name="connsiteY2063" fmla="*/ 1340726 h 5450084"/>
              <a:gd name="connsiteX2064" fmla="*/ 10918398 w 12192000"/>
              <a:gd name="connsiteY2064" fmla="*/ 1342354 h 5450084"/>
              <a:gd name="connsiteX2065" fmla="*/ 10928775 w 12192000"/>
              <a:gd name="connsiteY2065" fmla="*/ 1344307 h 5450084"/>
              <a:gd name="connsiteX2066" fmla="*/ 10949134 w 12192000"/>
              <a:gd name="connsiteY2066" fmla="*/ 1347887 h 5450084"/>
              <a:gd name="connsiteX2067" fmla="*/ 10959112 w 12192000"/>
              <a:gd name="connsiteY2067" fmla="*/ 1349515 h 5450084"/>
              <a:gd name="connsiteX2068" fmla="*/ 10969491 w 12192000"/>
              <a:gd name="connsiteY2068" fmla="*/ 1350817 h 5450084"/>
              <a:gd name="connsiteX2069" fmla="*/ 10979471 w 12192000"/>
              <a:gd name="connsiteY2069" fmla="*/ 1351793 h 5450084"/>
              <a:gd name="connsiteX2070" fmla="*/ 10989850 w 12192000"/>
              <a:gd name="connsiteY2070" fmla="*/ 1352119 h 5450084"/>
              <a:gd name="connsiteX2071" fmla="*/ 11000228 w 12192000"/>
              <a:gd name="connsiteY2071" fmla="*/ 1351142 h 5450084"/>
              <a:gd name="connsiteX2072" fmla="*/ 11011005 w 12192000"/>
              <a:gd name="connsiteY2072" fmla="*/ 1350492 h 5450084"/>
              <a:gd name="connsiteX2073" fmla="*/ 11021781 w 12192000"/>
              <a:gd name="connsiteY2073" fmla="*/ 1350492 h 5450084"/>
              <a:gd name="connsiteX2074" fmla="*/ 11032560 w 12192000"/>
              <a:gd name="connsiteY2074" fmla="*/ 1350817 h 5450084"/>
              <a:gd name="connsiteX2075" fmla="*/ 11044136 w 12192000"/>
              <a:gd name="connsiteY2075" fmla="*/ 1351793 h 5450084"/>
              <a:gd name="connsiteX2076" fmla="*/ 11055313 w 12192000"/>
              <a:gd name="connsiteY2076" fmla="*/ 1353096 h 5450084"/>
              <a:gd name="connsiteX2077" fmla="*/ 11066090 w 12192000"/>
              <a:gd name="connsiteY2077" fmla="*/ 1354722 h 5450084"/>
              <a:gd name="connsiteX2078" fmla="*/ 11077666 w 12192000"/>
              <a:gd name="connsiteY2078" fmla="*/ 1357002 h 5450084"/>
              <a:gd name="connsiteX2079" fmla="*/ 11088843 w 12192000"/>
              <a:gd name="connsiteY2079" fmla="*/ 1359931 h 5450084"/>
              <a:gd name="connsiteX2080" fmla="*/ 11100419 w 12192000"/>
              <a:gd name="connsiteY2080" fmla="*/ 1362860 h 5450084"/>
              <a:gd name="connsiteX2081" fmla="*/ 11111196 w 12192000"/>
              <a:gd name="connsiteY2081" fmla="*/ 1366115 h 5450084"/>
              <a:gd name="connsiteX2082" fmla="*/ 11121975 w 12192000"/>
              <a:gd name="connsiteY2082" fmla="*/ 1369695 h 5450084"/>
              <a:gd name="connsiteX2083" fmla="*/ 11133151 w 12192000"/>
              <a:gd name="connsiteY2083" fmla="*/ 1373601 h 5450084"/>
              <a:gd name="connsiteX2084" fmla="*/ 11143930 w 12192000"/>
              <a:gd name="connsiteY2084" fmla="*/ 1377833 h 5450084"/>
              <a:gd name="connsiteX2085" fmla="*/ 11154308 w 12192000"/>
              <a:gd name="connsiteY2085" fmla="*/ 1382390 h 5450084"/>
              <a:gd name="connsiteX2086" fmla="*/ 11164287 w 12192000"/>
              <a:gd name="connsiteY2086" fmla="*/ 1387924 h 5450084"/>
              <a:gd name="connsiteX2087" fmla="*/ 11174665 w 12192000"/>
              <a:gd name="connsiteY2087" fmla="*/ 1393132 h 5450084"/>
              <a:gd name="connsiteX2088" fmla="*/ 11184646 w 12192000"/>
              <a:gd name="connsiteY2088" fmla="*/ 1398340 h 5450084"/>
              <a:gd name="connsiteX2089" fmla="*/ 11194224 w 12192000"/>
              <a:gd name="connsiteY2089" fmla="*/ 1404198 h 5450084"/>
              <a:gd name="connsiteX2090" fmla="*/ 11203407 w 12192000"/>
              <a:gd name="connsiteY2090" fmla="*/ 1410057 h 5450084"/>
              <a:gd name="connsiteX2091" fmla="*/ 11212587 w 12192000"/>
              <a:gd name="connsiteY2091" fmla="*/ 1416567 h 5450084"/>
              <a:gd name="connsiteX2092" fmla="*/ 11220970 w 12192000"/>
              <a:gd name="connsiteY2092" fmla="*/ 1423078 h 5450084"/>
              <a:gd name="connsiteX2093" fmla="*/ 11228952 w 12192000"/>
              <a:gd name="connsiteY2093" fmla="*/ 1429588 h 5450084"/>
              <a:gd name="connsiteX2094" fmla="*/ 11236936 w 12192000"/>
              <a:gd name="connsiteY2094" fmla="*/ 1436423 h 5450084"/>
              <a:gd name="connsiteX2095" fmla="*/ 11244121 w 12192000"/>
              <a:gd name="connsiteY2095" fmla="*/ 1443909 h 5450084"/>
              <a:gd name="connsiteX2096" fmla="*/ 11250907 w 12192000"/>
              <a:gd name="connsiteY2096" fmla="*/ 1451071 h 5450084"/>
              <a:gd name="connsiteX2097" fmla="*/ 11257294 w 12192000"/>
              <a:gd name="connsiteY2097" fmla="*/ 1458232 h 5450084"/>
              <a:gd name="connsiteX2098" fmla="*/ 11263282 w 12192000"/>
              <a:gd name="connsiteY2098" fmla="*/ 1466044 h 5450084"/>
              <a:gd name="connsiteX2099" fmla="*/ 11268470 w 12192000"/>
              <a:gd name="connsiteY2099" fmla="*/ 1473530 h 5450084"/>
              <a:gd name="connsiteX2100" fmla="*/ 11272862 w 12192000"/>
              <a:gd name="connsiteY2100" fmla="*/ 1481342 h 5450084"/>
              <a:gd name="connsiteX2101" fmla="*/ 11276853 w 12192000"/>
              <a:gd name="connsiteY2101" fmla="*/ 1489154 h 5450084"/>
              <a:gd name="connsiteX2102" fmla="*/ 11280447 w 12192000"/>
              <a:gd name="connsiteY2102" fmla="*/ 1497291 h 5450084"/>
              <a:gd name="connsiteX2103" fmla="*/ 11282841 w 12192000"/>
              <a:gd name="connsiteY2103" fmla="*/ 1499895 h 5450084"/>
              <a:gd name="connsiteX2104" fmla="*/ 11284437 w 12192000"/>
              <a:gd name="connsiteY2104" fmla="*/ 1502825 h 5450084"/>
              <a:gd name="connsiteX2105" fmla="*/ 11284837 w 12192000"/>
              <a:gd name="connsiteY2105" fmla="*/ 1505754 h 5450084"/>
              <a:gd name="connsiteX2106" fmla="*/ 11284437 w 12192000"/>
              <a:gd name="connsiteY2106" fmla="*/ 1509010 h 5450084"/>
              <a:gd name="connsiteX2107" fmla="*/ 11288029 w 12192000"/>
              <a:gd name="connsiteY2107" fmla="*/ 1513240 h 5450084"/>
              <a:gd name="connsiteX2108" fmla="*/ 11291223 w 12192000"/>
              <a:gd name="connsiteY2108" fmla="*/ 1518123 h 5450084"/>
              <a:gd name="connsiteX2109" fmla="*/ 11293619 w 12192000"/>
              <a:gd name="connsiteY2109" fmla="*/ 1523006 h 5450084"/>
              <a:gd name="connsiteX2110" fmla="*/ 11295614 w 12192000"/>
              <a:gd name="connsiteY2110" fmla="*/ 1528213 h 5450084"/>
              <a:gd name="connsiteX2111" fmla="*/ 11297212 w 12192000"/>
              <a:gd name="connsiteY2111" fmla="*/ 1533422 h 5450084"/>
              <a:gd name="connsiteX2112" fmla="*/ 11298010 w 12192000"/>
              <a:gd name="connsiteY2112" fmla="*/ 1538629 h 5450084"/>
              <a:gd name="connsiteX2113" fmla="*/ 11299606 w 12192000"/>
              <a:gd name="connsiteY2113" fmla="*/ 1550347 h 5450084"/>
              <a:gd name="connsiteX2114" fmla="*/ 11301204 w 12192000"/>
              <a:gd name="connsiteY2114" fmla="*/ 1562065 h 5450084"/>
              <a:gd name="connsiteX2115" fmla="*/ 11302002 w 12192000"/>
              <a:gd name="connsiteY2115" fmla="*/ 1568575 h 5450084"/>
              <a:gd name="connsiteX2116" fmla="*/ 11303198 w 12192000"/>
              <a:gd name="connsiteY2116" fmla="*/ 1575410 h 5450084"/>
              <a:gd name="connsiteX2117" fmla="*/ 11304796 w 12192000"/>
              <a:gd name="connsiteY2117" fmla="*/ 1581920 h 5450084"/>
              <a:gd name="connsiteX2118" fmla="*/ 11306790 w 12192000"/>
              <a:gd name="connsiteY2118" fmla="*/ 1588757 h 5450084"/>
              <a:gd name="connsiteX2119" fmla="*/ 11309586 w 12192000"/>
              <a:gd name="connsiteY2119" fmla="*/ 1595592 h 5450084"/>
              <a:gd name="connsiteX2120" fmla="*/ 11312778 w 12192000"/>
              <a:gd name="connsiteY2120" fmla="*/ 1603403 h 5450084"/>
              <a:gd name="connsiteX2121" fmla="*/ 11317569 w 12192000"/>
              <a:gd name="connsiteY2121" fmla="*/ 1586477 h 5450084"/>
              <a:gd name="connsiteX2122" fmla="*/ 11321959 w 12192000"/>
              <a:gd name="connsiteY2122" fmla="*/ 1569877 h 5450084"/>
              <a:gd name="connsiteX2123" fmla="*/ 11330741 w 12192000"/>
              <a:gd name="connsiteY2123" fmla="*/ 1537653 h 5450084"/>
              <a:gd name="connsiteX2124" fmla="*/ 11338726 w 12192000"/>
              <a:gd name="connsiteY2124" fmla="*/ 1506405 h 5450084"/>
              <a:gd name="connsiteX2125" fmla="*/ 11346310 w 12192000"/>
              <a:gd name="connsiteY2125" fmla="*/ 1476134 h 5450084"/>
              <a:gd name="connsiteX2126" fmla="*/ 11350300 w 12192000"/>
              <a:gd name="connsiteY2126" fmla="*/ 1461161 h 5450084"/>
              <a:gd name="connsiteX2127" fmla="*/ 11354693 w 12192000"/>
              <a:gd name="connsiteY2127" fmla="*/ 1446513 h 5450084"/>
              <a:gd name="connsiteX2128" fmla="*/ 11359481 w 12192000"/>
              <a:gd name="connsiteY2128" fmla="*/ 1431866 h 5450084"/>
              <a:gd name="connsiteX2129" fmla="*/ 11364671 w 12192000"/>
              <a:gd name="connsiteY2129" fmla="*/ 1417544 h 5450084"/>
              <a:gd name="connsiteX2130" fmla="*/ 11369861 w 12192000"/>
              <a:gd name="connsiteY2130" fmla="*/ 1403547 h 5450084"/>
              <a:gd name="connsiteX2131" fmla="*/ 11375448 w 12192000"/>
              <a:gd name="connsiteY2131" fmla="*/ 1389551 h 5450084"/>
              <a:gd name="connsiteX2132" fmla="*/ 11381836 w 12192000"/>
              <a:gd name="connsiteY2132" fmla="*/ 1375555 h 5450084"/>
              <a:gd name="connsiteX2133" fmla="*/ 11388622 w 12192000"/>
              <a:gd name="connsiteY2133" fmla="*/ 1362209 h 5450084"/>
              <a:gd name="connsiteX2134" fmla="*/ 11479633 w 12192000"/>
              <a:gd name="connsiteY2134" fmla="*/ 1066331 h 5450084"/>
              <a:gd name="connsiteX2135" fmla="*/ 11479233 w 12192000"/>
              <a:gd name="connsiteY2135" fmla="*/ 1066331 h 5450084"/>
              <a:gd name="connsiteX2136" fmla="*/ 11480829 w 12192000"/>
              <a:gd name="connsiteY2136" fmla="*/ 1055590 h 5450084"/>
              <a:gd name="connsiteX2137" fmla="*/ 11482427 w 12192000"/>
              <a:gd name="connsiteY2137" fmla="*/ 1044848 h 5450084"/>
              <a:gd name="connsiteX2138" fmla="*/ 11486817 w 12192000"/>
              <a:gd name="connsiteY2138" fmla="*/ 1023691 h 5450084"/>
              <a:gd name="connsiteX2139" fmla="*/ 11492006 w 12192000"/>
              <a:gd name="connsiteY2139" fmla="*/ 1002533 h 5450084"/>
              <a:gd name="connsiteX2140" fmla="*/ 11497994 w 12192000"/>
              <a:gd name="connsiteY2140" fmla="*/ 982027 h 5450084"/>
              <a:gd name="connsiteX2141" fmla="*/ 11504382 w 12192000"/>
              <a:gd name="connsiteY2141" fmla="*/ 961521 h 5450084"/>
              <a:gd name="connsiteX2142" fmla="*/ 11511567 w 12192000"/>
              <a:gd name="connsiteY2142" fmla="*/ 941014 h 5450084"/>
              <a:gd name="connsiteX2143" fmla="*/ 11519551 w 12192000"/>
              <a:gd name="connsiteY2143" fmla="*/ 920834 h 5450084"/>
              <a:gd name="connsiteX2144" fmla="*/ 11528332 w 12192000"/>
              <a:gd name="connsiteY2144" fmla="*/ 900978 h 5450084"/>
              <a:gd name="connsiteX2145" fmla="*/ 11537112 w 12192000"/>
              <a:gd name="connsiteY2145" fmla="*/ 881124 h 5450084"/>
              <a:gd name="connsiteX2146" fmla="*/ 11546295 w 12192000"/>
              <a:gd name="connsiteY2146" fmla="*/ 861268 h 5450084"/>
              <a:gd name="connsiteX2147" fmla="*/ 11556273 w 12192000"/>
              <a:gd name="connsiteY2147" fmla="*/ 841413 h 5450084"/>
              <a:gd name="connsiteX2148" fmla="*/ 11566254 w 12192000"/>
              <a:gd name="connsiteY2148" fmla="*/ 821883 h 5450084"/>
              <a:gd name="connsiteX2149" fmla="*/ 11587011 w 12192000"/>
              <a:gd name="connsiteY2149" fmla="*/ 782498 h 5450084"/>
              <a:gd name="connsiteX2150" fmla="*/ 11608566 w 12192000"/>
              <a:gd name="connsiteY2150" fmla="*/ 743763 h 5450084"/>
              <a:gd name="connsiteX2151" fmla="*/ 11610562 w 12192000"/>
              <a:gd name="connsiteY2151" fmla="*/ 740183 h 5450084"/>
              <a:gd name="connsiteX2152" fmla="*/ 11612956 w 12192000"/>
              <a:gd name="connsiteY2152" fmla="*/ 736603 h 5450084"/>
              <a:gd name="connsiteX2153" fmla="*/ 11615350 w 12192000"/>
              <a:gd name="connsiteY2153" fmla="*/ 734324 h 5450084"/>
              <a:gd name="connsiteX2154" fmla="*/ 11617348 w 12192000"/>
              <a:gd name="connsiteY2154" fmla="*/ 732370 h 5450084"/>
              <a:gd name="connsiteX2155" fmla="*/ 11619742 w 12192000"/>
              <a:gd name="connsiteY2155" fmla="*/ 730744 h 5450084"/>
              <a:gd name="connsiteX2156" fmla="*/ 11622935 w 12192000"/>
              <a:gd name="connsiteY2156" fmla="*/ 729767 h 5450084"/>
              <a:gd name="connsiteX2157" fmla="*/ 11625331 w 12192000"/>
              <a:gd name="connsiteY2157" fmla="*/ 729116 h 5450084"/>
              <a:gd name="connsiteX2158" fmla="*/ 11627725 w 12192000"/>
              <a:gd name="connsiteY2158" fmla="*/ 728791 h 5450084"/>
              <a:gd name="connsiteX2159" fmla="*/ 11630121 w 12192000"/>
              <a:gd name="connsiteY2159" fmla="*/ 728465 h 5450084"/>
              <a:gd name="connsiteX2160" fmla="*/ 11632915 w 12192000"/>
              <a:gd name="connsiteY2160" fmla="*/ 728465 h 5450084"/>
              <a:gd name="connsiteX2161" fmla="*/ 11638103 w 12192000"/>
              <a:gd name="connsiteY2161" fmla="*/ 729116 h 5450084"/>
              <a:gd name="connsiteX2162" fmla="*/ 11644092 w 12192000"/>
              <a:gd name="connsiteY2162" fmla="*/ 729767 h 5450084"/>
              <a:gd name="connsiteX2163" fmla="*/ 11649680 w 12192000"/>
              <a:gd name="connsiteY2163" fmla="*/ 730093 h 5450084"/>
              <a:gd name="connsiteX2164" fmla="*/ 11676025 w 12192000"/>
              <a:gd name="connsiteY2164" fmla="*/ 729767 h 5450084"/>
              <a:gd name="connsiteX2165" fmla="*/ 11701971 w 12192000"/>
              <a:gd name="connsiteY2165" fmla="*/ 729116 h 5450084"/>
              <a:gd name="connsiteX2166" fmla="*/ 11753863 w 12192000"/>
              <a:gd name="connsiteY2166" fmla="*/ 727814 h 5450084"/>
              <a:gd name="connsiteX2167" fmla="*/ 11777016 w 12192000"/>
              <a:gd name="connsiteY2167" fmla="*/ 726186 h 5450084"/>
              <a:gd name="connsiteX2168" fmla="*/ 11788991 w 12192000"/>
              <a:gd name="connsiteY2168" fmla="*/ 725210 h 5450084"/>
              <a:gd name="connsiteX2169" fmla="*/ 11800568 w 12192000"/>
              <a:gd name="connsiteY2169" fmla="*/ 724234 h 5450084"/>
              <a:gd name="connsiteX2170" fmla="*/ 11812144 w 12192000"/>
              <a:gd name="connsiteY2170" fmla="*/ 723908 h 5450084"/>
              <a:gd name="connsiteX2171" fmla="*/ 11823719 w 12192000"/>
              <a:gd name="connsiteY2171" fmla="*/ 723908 h 5450084"/>
              <a:gd name="connsiteX2172" fmla="*/ 11834497 w 12192000"/>
              <a:gd name="connsiteY2172" fmla="*/ 724234 h 5450084"/>
              <a:gd name="connsiteX2173" fmla="*/ 11845274 w 12192000"/>
              <a:gd name="connsiteY2173" fmla="*/ 725535 h 5450084"/>
              <a:gd name="connsiteX2174" fmla="*/ 11850862 w 12192000"/>
              <a:gd name="connsiteY2174" fmla="*/ 726186 h 5450084"/>
              <a:gd name="connsiteX2175" fmla="*/ 11856051 w 12192000"/>
              <a:gd name="connsiteY2175" fmla="*/ 727488 h 5450084"/>
              <a:gd name="connsiteX2176" fmla="*/ 11861241 w 12192000"/>
              <a:gd name="connsiteY2176" fmla="*/ 728791 h 5450084"/>
              <a:gd name="connsiteX2177" fmla="*/ 11866031 w 12192000"/>
              <a:gd name="connsiteY2177" fmla="*/ 730093 h 5450084"/>
              <a:gd name="connsiteX2178" fmla="*/ 11871219 w 12192000"/>
              <a:gd name="connsiteY2178" fmla="*/ 732045 h 5450084"/>
              <a:gd name="connsiteX2179" fmla="*/ 11876012 w 12192000"/>
              <a:gd name="connsiteY2179" fmla="*/ 733998 h 5450084"/>
              <a:gd name="connsiteX2180" fmla="*/ 11880402 w 12192000"/>
              <a:gd name="connsiteY2180" fmla="*/ 736277 h 5450084"/>
              <a:gd name="connsiteX2181" fmla="*/ 11885192 w 12192000"/>
              <a:gd name="connsiteY2181" fmla="*/ 738880 h 5450084"/>
              <a:gd name="connsiteX2182" fmla="*/ 11889582 w 12192000"/>
              <a:gd name="connsiteY2182" fmla="*/ 742136 h 5450084"/>
              <a:gd name="connsiteX2183" fmla="*/ 11893973 w 12192000"/>
              <a:gd name="connsiteY2183" fmla="*/ 745391 h 5450084"/>
              <a:gd name="connsiteX2184" fmla="*/ 11897965 w 12192000"/>
              <a:gd name="connsiteY2184" fmla="*/ 748971 h 5450084"/>
              <a:gd name="connsiteX2185" fmla="*/ 11901957 w 12192000"/>
              <a:gd name="connsiteY2185" fmla="*/ 752877 h 5450084"/>
              <a:gd name="connsiteX2186" fmla="*/ 11905949 w 12192000"/>
              <a:gd name="connsiteY2186" fmla="*/ 757109 h 5450084"/>
              <a:gd name="connsiteX2187" fmla="*/ 11909541 w 12192000"/>
              <a:gd name="connsiteY2187" fmla="*/ 761991 h 5450084"/>
              <a:gd name="connsiteX2188" fmla="*/ 11913134 w 12192000"/>
              <a:gd name="connsiteY2188" fmla="*/ 767524 h 5450084"/>
              <a:gd name="connsiteX2189" fmla="*/ 11916726 w 12192000"/>
              <a:gd name="connsiteY2189" fmla="*/ 772732 h 5450084"/>
              <a:gd name="connsiteX2190" fmla="*/ 11919920 w 12192000"/>
              <a:gd name="connsiteY2190" fmla="*/ 772732 h 5450084"/>
              <a:gd name="connsiteX2191" fmla="*/ 11923512 w 12192000"/>
              <a:gd name="connsiteY2191" fmla="*/ 772082 h 5450084"/>
              <a:gd name="connsiteX2192" fmla="*/ 11926704 w 12192000"/>
              <a:gd name="connsiteY2192" fmla="*/ 771431 h 5450084"/>
              <a:gd name="connsiteX2193" fmla="*/ 11930298 w 12192000"/>
              <a:gd name="connsiteY2193" fmla="*/ 770453 h 5450084"/>
              <a:gd name="connsiteX2194" fmla="*/ 11936685 w 12192000"/>
              <a:gd name="connsiteY2194" fmla="*/ 768176 h 5450084"/>
              <a:gd name="connsiteX2195" fmla="*/ 11943071 w 12192000"/>
              <a:gd name="connsiteY2195" fmla="*/ 765246 h 5450084"/>
              <a:gd name="connsiteX2196" fmla="*/ 11949857 w 12192000"/>
              <a:gd name="connsiteY2196" fmla="*/ 761991 h 5450084"/>
              <a:gd name="connsiteX2197" fmla="*/ 11955846 w 12192000"/>
              <a:gd name="connsiteY2197" fmla="*/ 758736 h 5450084"/>
              <a:gd name="connsiteX2198" fmla="*/ 11962232 w 12192000"/>
              <a:gd name="connsiteY2198" fmla="*/ 755481 h 5450084"/>
              <a:gd name="connsiteX2199" fmla="*/ 11968618 w 12192000"/>
              <a:gd name="connsiteY2199" fmla="*/ 752552 h 5450084"/>
              <a:gd name="connsiteX2200" fmla="*/ 11975005 w 12192000"/>
              <a:gd name="connsiteY2200" fmla="*/ 749948 h 5450084"/>
              <a:gd name="connsiteX2201" fmla="*/ 11981791 w 12192000"/>
              <a:gd name="connsiteY2201" fmla="*/ 747669 h 5450084"/>
              <a:gd name="connsiteX2202" fmla="*/ 11985383 w 12192000"/>
              <a:gd name="connsiteY2202" fmla="*/ 747018 h 5450084"/>
              <a:gd name="connsiteX2203" fmla="*/ 11988577 w 12192000"/>
              <a:gd name="connsiteY2203" fmla="*/ 746367 h 5450084"/>
              <a:gd name="connsiteX2204" fmla="*/ 11992170 w 12192000"/>
              <a:gd name="connsiteY2204" fmla="*/ 746042 h 5450084"/>
              <a:gd name="connsiteX2205" fmla="*/ 11995362 w 12192000"/>
              <a:gd name="connsiteY2205" fmla="*/ 745717 h 5450084"/>
              <a:gd name="connsiteX2206" fmla="*/ 11998956 w 12192000"/>
              <a:gd name="connsiteY2206" fmla="*/ 746042 h 5450084"/>
              <a:gd name="connsiteX2207" fmla="*/ 12002548 w 12192000"/>
              <a:gd name="connsiteY2207" fmla="*/ 746367 h 5450084"/>
              <a:gd name="connsiteX2208" fmla="*/ 12006140 w 12192000"/>
              <a:gd name="connsiteY2208" fmla="*/ 747018 h 5450084"/>
              <a:gd name="connsiteX2209" fmla="*/ 12010133 w 12192000"/>
              <a:gd name="connsiteY2209" fmla="*/ 747994 h 5450084"/>
              <a:gd name="connsiteX2210" fmla="*/ 12014123 w 12192000"/>
              <a:gd name="connsiteY2210" fmla="*/ 749296 h 5450084"/>
              <a:gd name="connsiteX2211" fmla="*/ 12018115 w 12192000"/>
              <a:gd name="connsiteY2211" fmla="*/ 751250 h 5450084"/>
              <a:gd name="connsiteX2212" fmla="*/ 12022107 w 12192000"/>
              <a:gd name="connsiteY2212" fmla="*/ 753203 h 5450084"/>
              <a:gd name="connsiteX2213" fmla="*/ 12026099 w 12192000"/>
              <a:gd name="connsiteY2213" fmla="*/ 755806 h 5450084"/>
              <a:gd name="connsiteX2214" fmla="*/ 12031688 w 12192000"/>
              <a:gd name="connsiteY2214" fmla="*/ 752552 h 5450084"/>
              <a:gd name="connsiteX2215" fmla="*/ 12037676 w 12192000"/>
              <a:gd name="connsiteY2215" fmla="*/ 749296 h 5450084"/>
              <a:gd name="connsiteX2216" fmla="*/ 12040468 w 12192000"/>
              <a:gd name="connsiteY2216" fmla="*/ 747669 h 5450084"/>
              <a:gd name="connsiteX2217" fmla="*/ 12042864 w 12192000"/>
              <a:gd name="connsiteY2217" fmla="*/ 745717 h 5450084"/>
              <a:gd name="connsiteX2218" fmla="*/ 12044860 w 12192000"/>
              <a:gd name="connsiteY2218" fmla="*/ 743763 h 5450084"/>
              <a:gd name="connsiteX2219" fmla="*/ 12046058 w 12192000"/>
              <a:gd name="connsiteY2219" fmla="*/ 741810 h 5450084"/>
              <a:gd name="connsiteX2220" fmla="*/ 12057235 w 12192000"/>
              <a:gd name="connsiteY2220" fmla="*/ 720001 h 5450084"/>
              <a:gd name="connsiteX2221" fmla="*/ 12067214 w 12192000"/>
              <a:gd name="connsiteY2221" fmla="*/ 701123 h 5450084"/>
              <a:gd name="connsiteX2222" fmla="*/ 12075996 w 12192000"/>
              <a:gd name="connsiteY2222" fmla="*/ 684522 h 5450084"/>
              <a:gd name="connsiteX2223" fmla="*/ 12084776 w 12192000"/>
              <a:gd name="connsiteY2223" fmla="*/ 670852 h 5450084"/>
              <a:gd name="connsiteX2224" fmla="*/ 12088769 w 12192000"/>
              <a:gd name="connsiteY2224" fmla="*/ 664667 h 5450084"/>
              <a:gd name="connsiteX2225" fmla="*/ 12092761 w 12192000"/>
              <a:gd name="connsiteY2225" fmla="*/ 659133 h 5450084"/>
              <a:gd name="connsiteX2226" fmla="*/ 12096753 w 12192000"/>
              <a:gd name="connsiteY2226" fmla="*/ 653600 h 5450084"/>
              <a:gd name="connsiteX2227" fmla="*/ 12101143 w 12192000"/>
              <a:gd name="connsiteY2227" fmla="*/ 649044 h 5450084"/>
              <a:gd name="connsiteX2228" fmla="*/ 12105536 w 12192000"/>
              <a:gd name="connsiteY2228" fmla="*/ 644812 h 5450084"/>
              <a:gd name="connsiteX2229" fmla="*/ 12109926 w 12192000"/>
              <a:gd name="connsiteY2229" fmla="*/ 641231 h 5450084"/>
              <a:gd name="connsiteX2230" fmla="*/ 12115114 w 12192000"/>
              <a:gd name="connsiteY2230" fmla="*/ 637977 h 5450084"/>
              <a:gd name="connsiteX2231" fmla="*/ 12119904 w 12192000"/>
              <a:gd name="connsiteY2231" fmla="*/ 635048 h 5450084"/>
              <a:gd name="connsiteX2232" fmla="*/ 12125095 w 12192000"/>
              <a:gd name="connsiteY2232" fmla="*/ 632443 h 5450084"/>
              <a:gd name="connsiteX2233" fmla="*/ 12130283 w 12192000"/>
              <a:gd name="connsiteY2233" fmla="*/ 629839 h 5450084"/>
              <a:gd name="connsiteX2234" fmla="*/ 12136271 w 12192000"/>
              <a:gd name="connsiteY2234" fmla="*/ 627886 h 5450084"/>
              <a:gd name="connsiteX2235" fmla="*/ 12142257 w 12192000"/>
              <a:gd name="connsiteY2235" fmla="*/ 626584 h 5450084"/>
              <a:gd name="connsiteX2236" fmla="*/ 12149444 w 12192000"/>
              <a:gd name="connsiteY2236" fmla="*/ 625281 h 5450084"/>
              <a:gd name="connsiteX2237" fmla="*/ 12156628 w 12192000"/>
              <a:gd name="connsiteY2237" fmla="*/ 624305 h 5450084"/>
              <a:gd name="connsiteX2238" fmla="*/ 12164213 w 12192000"/>
              <a:gd name="connsiteY2238" fmla="*/ 623329 h 5450084"/>
              <a:gd name="connsiteX2239" fmla="*/ 12172195 w 12192000"/>
              <a:gd name="connsiteY2239" fmla="*/ 623004 h 5450084"/>
              <a:gd name="connsiteX2240" fmla="*/ 12181377 w 12192000"/>
              <a:gd name="connsiteY2240" fmla="*/ 622678 h 5450084"/>
              <a:gd name="connsiteX2241" fmla="*/ 12190558 w 12192000"/>
              <a:gd name="connsiteY2241" fmla="*/ 622352 h 5450084"/>
              <a:gd name="connsiteX2242" fmla="*/ 12192000 w 12192000"/>
              <a:gd name="connsiteY2242" fmla="*/ 622374 h 5450084"/>
              <a:gd name="connsiteX2243" fmla="*/ 12192000 w 12192000"/>
              <a:gd name="connsiteY2243" fmla="*/ 3242654 h 5450084"/>
              <a:gd name="connsiteX2244" fmla="*/ 12192000 w 12192000"/>
              <a:gd name="connsiteY2244" fmla="*/ 4286458 h 5450084"/>
              <a:gd name="connsiteX2245" fmla="*/ 12192000 w 12192000"/>
              <a:gd name="connsiteY2245" fmla="*/ 5446739 h 5450084"/>
              <a:gd name="connsiteX2246" fmla="*/ 12191284 w 12192000"/>
              <a:gd name="connsiteY2246" fmla="*/ 5447477 h 5450084"/>
              <a:gd name="connsiteX2247" fmla="*/ 12188563 w 12192000"/>
              <a:gd name="connsiteY2247" fmla="*/ 5450084 h 5450084"/>
              <a:gd name="connsiteX2248" fmla="*/ 11779527 w 12192000"/>
              <a:gd name="connsiteY2248" fmla="*/ 5450084 h 5450084"/>
              <a:gd name="connsiteX2249" fmla="*/ 11776944 w 12192000"/>
              <a:gd name="connsiteY2249" fmla="*/ 5448504 h 5450084"/>
              <a:gd name="connsiteX2250" fmla="*/ 11773750 w 12192000"/>
              <a:gd name="connsiteY2250" fmla="*/ 5446964 h 5450084"/>
              <a:gd name="connsiteX2251" fmla="*/ 11770158 w 12192000"/>
              <a:gd name="connsiteY2251" fmla="*/ 5445424 h 5450084"/>
              <a:gd name="connsiteX2252" fmla="*/ 11766166 w 12192000"/>
              <a:gd name="connsiteY2252" fmla="*/ 5444057 h 5450084"/>
              <a:gd name="connsiteX2253" fmla="*/ 11757385 w 12192000"/>
              <a:gd name="connsiteY2253" fmla="*/ 5441491 h 5450084"/>
              <a:gd name="connsiteX2254" fmla="*/ 11748205 w 12192000"/>
              <a:gd name="connsiteY2254" fmla="*/ 5438925 h 5450084"/>
              <a:gd name="connsiteX2255" fmla="*/ 11738622 w 12192000"/>
              <a:gd name="connsiteY2255" fmla="*/ 5436359 h 5450084"/>
              <a:gd name="connsiteX2256" fmla="*/ 11729842 w 12192000"/>
              <a:gd name="connsiteY2256" fmla="*/ 5433794 h 5450084"/>
              <a:gd name="connsiteX2257" fmla="*/ 11725452 w 12192000"/>
              <a:gd name="connsiteY2257" fmla="*/ 5432425 h 5450084"/>
              <a:gd name="connsiteX2258" fmla="*/ 11721460 w 12192000"/>
              <a:gd name="connsiteY2258" fmla="*/ 5430714 h 5450084"/>
              <a:gd name="connsiteX2259" fmla="*/ 11717867 w 12192000"/>
              <a:gd name="connsiteY2259" fmla="*/ 5429175 h 5450084"/>
              <a:gd name="connsiteX2260" fmla="*/ 11714673 w 12192000"/>
              <a:gd name="connsiteY2260" fmla="*/ 5427636 h 5450084"/>
              <a:gd name="connsiteX2261" fmla="*/ 11712279 w 12192000"/>
              <a:gd name="connsiteY2261" fmla="*/ 5425755 h 5450084"/>
              <a:gd name="connsiteX2262" fmla="*/ 11709883 w 12192000"/>
              <a:gd name="connsiteY2262" fmla="*/ 5423872 h 5450084"/>
              <a:gd name="connsiteX2263" fmla="*/ 11708287 w 12192000"/>
              <a:gd name="connsiteY2263" fmla="*/ 5421991 h 5450084"/>
              <a:gd name="connsiteX2264" fmla="*/ 11707489 w 12192000"/>
              <a:gd name="connsiteY2264" fmla="*/ 5419767 h 5450084"/>
              <a:gd name="connsiteX2265" fmla="*/ 11707089 w 12192000"/>
              <a:gd name="connsiteY2265" fmla="*/ 5417373 h 5450084"/>
              <a:gd name="connsiteX2266" fmla="*/ 11707489 w 12192000"/>
              <a:gd name="connsiteY2266" fmla="*/ 5414807 h 5450084"/>
              <a:gd name="connsiteX2267" fmla="*/ 11708685 w 12192000"/>
              <a:gd name="connsiteY2267" fmla="*/ 5412070 h 5450084"/>
              <a:gd name="connsiteX2268" fmla="*/ 11711081 w 12192000"/>
              <a:gd name="connsiteY2268" fmla="*/ 5409333 h 5450084"/>
              <a:gd name="connsiteX2269" fmla="*/ 11705891 w 12192000"/>
              <a:gd name="connsiteY2269" fmla="*/ 5398557 h 5450084"/>
              <a:gd name="connsiteX2270" fmla="*/ 11701899 w 12192000"/>
              <a:gd name="connsiteY2270" fmla="*/ 5387953 h 5450084"/>
              <a:gd name="connsiteX2271" fmla="*/ 11697908 w 12192000"/>
              <a:gd name="connsiteY2271" fmla="*/ 5377519 h 5450084"/>
              <a:gd name="connsiteX2272" fmla="*/ 11694714 w 12192000"/>
              <a:gd name="connsiteY2272" fmla="*/ 5366742 h 5450084"/>
              <a:gd name="connsiteX2273" fmla="*/ 11692320 w 12192000"/>
              <a:gd name="connsiteY2273" fmla="*/ 5356136 h 5450084"/>
              <a:gd name="connsiteX2274" fmla="*/ 11691520 w 12192000"/>
              <a:gd name="connsiteY2274" fmla="*/ 5350834 h 5450084"/>
              <a:gd name="connsiteX2275" fmla="*/ 11691122 w 12192000"/>
              <a:gd name="connsiteY2275" fmla="*/ 5345361 h 5450084"/>
              <a:gd name="connsiteX2276" fmla="*/ 11690722 w 12192000"/>
              <a:gd name="connsiteY2276" fmla="*/ 5340058 h 5450084"/>
              <a:gd name="connsiteX2277" fmla="*/ 11690722 w 12192000"/>
              <a:gd name="connsiteY2277" fmla="*/ 5334584 h 5450084"/>
              <a:gd name="connsiteX2278" fmla="*/ 11691122 w 12192000"/>
              <a:gd name="connsiteY2278" fmla="*/ 5329111 h 5450084"/>
              <a:gd name="connsiteX2279" fmla="*/ 11691520 w 12192000"/>
              <a:gd name="connsiteY2279" fmla="*/ 5323808 h 5450084"/>
              <a:gd name="connsiteX2280" fmla="*/ 11688328 w 12192000"/>
              <a:gd name="connsiteY2280" fmla="*/ 5312689 h 5450084"/>
              <a:gd name="connsiteX2281" fmla="*/ 11685534 w 12192000"/>
              <a:gd name="connsiteY2281" fmla="*/ 5301571 h 5450084"/>
              <a:gd name="connsiteX2282" fmla="*/ 11683138 w 12192000"/>
              <a:gd name="connsiteY2282" fmla="*/ 5290625 h 5450084"/>
              <a:gd name="connsiteX2283" fmla="*/ 11681542 w 12192000"/>
              <a:gd name="connsiteY2283" fmla="*/ 5279507 h 5450084"/>
              <a:gd name="connsiteX2284" fmla="*/ 11679945 w 12192000"/>
              <a:gd name="connsiteY2284" fmla="*/ 5268388 h 5450084"/>
              <a:gd name="connsiteX2285" fmla="*/ 11678747 w 12192000"/>
              <a:gd name="connsiteY2285" fmla="*/ 5257270 h 5450084"/>
              <a:gd name="connsiteX2286" fmla="*/ 11678349 w 12192000"/>
              <a:gd name="connsiteY2286" fmla="*/ 5246152 h 5450084"/>
              <a:gd name="connsiteX2287" fmla="*/ 11677551 w 12192000"/>
              <a:gd name="connsiteY2287" fmla="*/ 5235204 h 5450084"/>
              <a:gd name="connsiteX2288" fmla="*/ 11676751 w 12192000"/>
              <a:gd name="connsiteY2288" fmla="*/ 5212967 h 5450084"/>
              <a:gd name="connsiteX2289" fmla="*/ 11676351 w 12192000"/>
              <a:gd name="connsiteY2289" fmla="*/ 5190560 h 5450084"/>
              <a:gd name="connsiteX2290" fmla="*/ 11675553 w 12192000"/>
              <a:gd name="connsiteY2290" fmla="*/ 5168495 h 5450084"/>
              <a:gd name="connsiteX2291" fmla="*/ 11674755 w 12192000"/>
              <a:gd name="connsiteY2291" fmla="*/ 5157377 h 5450084"/>
              <a:gd name="connsiteX2292" fmla="*/ 11673559 w 12192000"/>
              <a:gd name="connsiteY2292" fmla="*/ 5146087 h 5450084"/>
              <a:gd name="connsiteX2293" fmla="*/ 11656792 w 12192000"/>
              <a:gd name="connsiteY2293" fmla="*/ 4918591 h 5450084"/>
              <a:gd name="connsiteX2294" fmla="*/ 11638829 w 12192000"/>
              <a:gd name="connsiteY2294" fmla="*/ 4918420 h 5450084"/>
              <a:gd name="connsiteX2295" fmla="*/ 11630847 w 12192000"/>
              <a:gd name="connsiteY2295" fmla="*/ 4933471 h 5450084"/>
              <a:gd name="connsiteX2296" fmla="*/ 11622862 w 12192000"/>
              <a:gd name="connsiteY2296" fmla="*/ 4948695 h 5450084"/>
              <a:gd name="connsiteX2297" fmla="*/ 11615678 w 12192000"/>
              <a:gd name="connsiteY2297" fmla="*/ 4963748 h 5450084"/>
              <a:gd name="connsiteX2298" fmla="*/ 11608494 w 12192000"/>
              <a:gd name="connsiteY2298" fmla="*/ 4978971 h 5450084"/>
              <a:gd name="connsiteX2299" fmla="*/ 11580152 w 12192000"/>
              <a:gd name="connsiteY2299" fmla="*/ 5039694 h 5450084"/>
              <a:gd name="connsiteX2300" fmla="*/ 11572968 w 12192000"/>
              <a:gd name="connsiteY2300" fmla="*/ 5054917 h 5450084"/>
              <a:gd name="connsiteX2301" fmla="*/ 11565782 w 12192000"/>
              <a:gd name="connsiteY2301" fmla="*/ 5069970 h 5450084"/>
              <a:gd name="connsiteX2302" fmla="*/ 11557399 w 12192000"/>
              <a:gd name="connsiteY2302" fmla="*/ 5085193 h 5450084"/>
              <a:gd name="connsiteX2303" fmla="*/ 11549417 w 12192000"/>
              <a:gd name="connsiteY2303" fmla="*/ 5100245 h 5450084"/>
              <a:gd name="connsiteX2304" fmla="*/ 11541032 w 12192000"/>
              <a:gd name="connsiteY2304" fmla="*/ 5115127 h 5450084"/>
              <a:gd name="connsiteX2305" fmla="*/ 11531454 w 12192000"/>
              <a:gd name="connsiteY2305" fmla="*/ 5130179 h 5450084"/>
              <a:gd name="connsiteX2306" fmla="*/ 11521473 w 12192000"/>
              <a:gd name="connsiteY2306" fmla="*/ 5145061 h 5450084"/>
              <a:gd name="connsiteX2307" fmla="*/ 11511095 w 12192000"/>
              <a:gd name="connsiteY2307" fmla="*/ 5159942 h 5450084"/>
              <a:gd name="connsiteX2308" fmla="*/ 11512293 w 12192000"/>
              <a:gd name="connsiteY2308" fmla="*/ 5166271 h 5450084"/>
              <a:gd name="connsiteX2309" fmla="*/ 11512693 w 12192000"/>
              <a:gd name="connsiteY2309" fmla="*/ 5172257 h 5450084"/>
              <a:gd name="connsiteX2310" fmla="*/ 11512293 w 12192000"/>
              <a:gd name="connsiteY2310" fmla="*/ 5178587 h 5450084"/>
              <a:gd name="connsiteX2311" fmla="*/ 11510697 w 12192000"/>
              <a:gd name="connsiteY2311" fmla="*/ 5184574 h 5450084"/>
              <a:gd name="connsiteX2312" fmla="*/ 11508701 w 12192000"/>
              <a:gd name="connsiteY2312" fmla="*/ 5190560 h 5450084"/>
              <a:gd name="connsiteX2313" fmla="*/ 11505906 w 12192000"/>
              <a:gd name="connsiteY2313" fmla="*/ 5196719 h 5450084"/>
              <a:gd name="connsiteX2314" fmla="*/ 11501914 w 12192000"/>
              <a:gd name="connsiteY2314" fmla="*/ 5202705 h 5450084"/>
              <a:gd name="connsiteX2315" fmla="*/ 11496326 w 12192000"/>
              <a:gd name="connsiteY2315" fmla="*/ 5208691 h 5450084"/>
              <a:gd name="connsiteX2316" fmla="*/ 11496726 w 12192000"/>
              <a:gd name="connsiteY2316" fmla="*/ 5210915 h 5450084"/>
              <a:gd name="connsiteX2317" fmla="*/ 11496726 w 12192000"/>
              <a:gd name="connsiteY2317" fmla="*/ 5213139 h 5450084"/>
              <a:gd name="connsiteX2318" fmla="*/ 11496326 w 12192000"/>
              <a:gd name="connsiteY2318" fmla="*/ 5215192 h 5450084"/>
              <a:gd name="connsiteX2319" fmla="*/ 11495926 w 12192000"/>
              <a:gd name="connsiteY2319" fmla="*/ 5217415 h 5450084"/>
              <a:gd name="connsiteX2320" fmla="*/ 11494730 w 12192000"/>
              <a:gd name="connsiteY2320" fmla="*/ 5219467 h 5450084"/>
              <a:gd name="connsiteX2321" fmla="*/ 11493532 w 12192000"/>
              <a:gd name="connsiteY2321" fmla="*/ 5221521 h 5450084"/>
              <a:gd name="connsiteX2322" fmla="*/ 11491936 w 12192000"/>
              <a:gd name="connsiteY2322" fmla="*/ 5223573 h 5450084"/>
              <a:gd name="connsiteX2323" fmla="*/ 11490338 w 12192000"/>
              <a:gd name="connsiteY2323" fmla="*/ 5225454 h 5450084"/>
              <a:gd name="connsiteX2324" fmla="*/ 11486347 w 12192000"/>
              <a:gd name="connsiteY2324" fmla="*/ 5229217 h 5450084"/>
              <a:gd name="connsiteX2325" fmla="*/ 11481557 w 12192000"/>
              <a:gd name="connsiteY2325" fmla="*/ 5232810 h 5450084"/>
              <a:gd name="connsiteX2326" fmla="*/ 11476367 w 12192000"/>
              <a:gd name="connsiteY2326" fmla="*/ 5236572 h 5450084"/>
              <a:gd name="connsiteX2327" fmla="*/ 11471179 w 12192000"/>
              <a:gd name="connsiteY2327" fmla="*/ 5240165 h 5450084"/>
              <a:gd name="connsiteX2328" fmla="*/ 11465190 w 12192000"/>
              <a:gd name="connsiteY2328" fmla="*/ 5243757 h 5450084"/>
              <a:gd name="connsiteX2329" fmla="*/ 11460002 w 12192000"/>
              <a:gd name="connsiteY2329" fmla="*/ 5247520 h 5450084"/>
              <a:gd name="connsiteX2330" fmla="*/ 11455212 w 12192000"/>
              <a:gd name="connsiteY2330" fmla="*/ 5251283 h 5450084"/>
              <a:gd name="connsiteX2331" fmla="*/ 11450820 w 12192000"/>
              <a:gd name="connsiteY2331" fmla="*/ 5255218 h 5450084"/>
              <a:gd name="connsiteX2332" fmla="*/ 11447627 w 12192000"/>
              <a:gd name="connsiteY2332" fmla="*/ 5259151 h 5450084"/>
              <a:gd name="connsiteX2333" fmla="*/ 11446029 w 12192000"/>
              <a:gd name="connsiteY2333" fmla="*/ 5261204 h 5450084"/>
              <a:gd name="connsiteX2334" fmla="*/ 11444833 w 12192000"/>
              <a:gd name="connsiteY2334" fmla="*/ 5263428 h 5450084"/>
              <a:gd name="connsiteX2335" fmla="*/ 11444035 w 12192000"/>
              <a:gd name="connsiteY2335" fmla="*/ 5265652 h 5450084"/>
              <a:gd name="connsiteX2336" fmla="*/ 11443235 w 12192000"/>
              <a:gd name="connsiteY2336" fmla="*/ 5267704 h 5450084"/>
              <a:gd name="connsiteX2337" fmla="*/ 11443235 w 12192000"/>
              <a:gd name="connsiteY2337" fmla="*/ 5270098 h 5450084"/>
              <a:gd name="connsiteX2338" fmla="*/ 11443235 w 12192000"/>
              <a:gd name="connsiteY2338" fmla="*/ 5272322 h 5450084"/>
              <a:gd name="connsiteX2339" fmla="*/ 11443235 w 12192000"/>
              <a:gd name="connsiteY2339" fmla="*/ 5274375 h 5450084"/>
              <a:gd name="connsiteX2340" fmla="*/ 11442437 w 12192000"/>
              <a:gd name="connsiteY2340" fmla="*/ 5276086 h 5450084"/>
              <a:gd name="connsiteX2341" fmla="*/ 11440841 w 12192000"/>
              <a:gd name="connsiteY2341" fmla="*/ 5277625 h 5450084"/>
              <a:gd name="connsiteX2342" fmla="*/ 11438845 w 12192000"/>
              <a:gd name="connsiteY2342" fmla="*/ 5278651 h 5450084"/>
              <a:gd name="connsiteX2343" fmla="*/ 11436051 w 12192000"/>
              <a:gd name="connsiteY2343" fmla="*/ 5279507 h 5450084"/>
              <a:gd name="connsiteX2344" fmla="*/ 11432859 w 12192000"/>
              <a:gd name="connsiteY2344" fmla="*/ 5279849 h 5450084"/>
              <a:gd name="connsiteX2345" fmla="*/ 11429664 w 12192000"/>
              <a:gd name="connsiteY2345" fmla="*/ 5280191 h 5450084"/>
              <a:gd name="connsiteX2346" fmla="*/ 11425672 w 12192000"/>
              <a:gd name="connsiteY2346" fmla="*/ 5280361 h 5450084"/>
              <a:gd name="connsiteX2347" fmla="*/ 11421682 w 12192000"/>
              <a:gd name="connsiteY2347" fmla="*/ 5280191 h 5450084"/>
              <a:gd name="connsiteX2348" fmla="*/ 11417690 w 12192000"/>
              <a:gd name="connsiteY2348" fmla="*/ 5280191 h 5450084"/>
              <a:gd name="connsiteX2349" fmla="*/ 11409305 w 12192000"/>
              <a:gd name="connsiteY2349" fmla="*/ 5279676 h 5450084"/>
              <a:gd name="connsiteX2350" fmla="*/ 11400525 w 12192000"/>
              <a:gd name="connsiteY2350" fmla="*/ 5279164 h 5450084"/>
              <a:gd name="connsiteX2351" fmla="*/ 11392941 w 12192000"/>
              <a:gd name="connsiteY2351" fmla="*/ 5278822 h 5450084"/>
              <a:gd name="connsiteX2352" fmla="*/ 11342246 w 12192000"/>
              <a:gd name="connsiteY2352" fmla="*/ 5278651 h 5450084"/>
              <a:gd name="connsiteX2353" fmla="*/ 11291151 w 12192000"/>
              <a:gd name="connsiteY2353" fmla="*/ 5278480 h 5450084"/>
              <a:gd name="connsiteX2354" fmla="*/ 11188964 w 12192000"/>
              <a:gd name="connsiteY2354" fmla="*/ 5278309 h 5450084"/>
              <a:gd name="connsiteX2355" fmla="*/ 11191358 w 12192000"/>
              <a:gd name="connsiteY2355" fmla="*/ 5283098 h 5450084"/>
              <a:gd name="connsiteX2356" fmla="*/ 11191758 w 12192000"/>
              <a:gd name="connsiteY2356" fmla="*/ 5285151 h 5450084"/>
              <a:gd name="connsiteX2357" fmla="*/ 11192158 w 12192000"/>
              <a:gd name="connsiteY2357" fmla="*/ 5287032 h 5450084"/>
              <a:gd name="connsiteX2358" fmla="*/ 11192158 w 12192000"/>
              <a:gd name="connsiteY2358" fmla="*/ 5288572 h 5450084"/>
              <a:gd name="connsiteX2359" fmla="*/ 11192158 w 12192000"/>
              <a:gd name="connsiteY2359" fmla="*/ 5290111 h 5450084"/>
              <a:gd name="connsiteX2360" fmla="*/ 11191358 w 12192000"/>
              <a:gd name="connsiteY2360" fmla="*/ 5291480 h 5450084"/>
              <a:gd name="connsiteX2361" fmla="*/ 11190560 w 12192000"/>
              <a:gd name="connsiteY2361" fmla="*/ 5292677 h 5450084"/>
              <a:gd name="connsiteX2362" fmla="*/ 11189762 w 12192000"/>
              <a:gd name="connsiteY2362" fmla="*/ 5293532 h 5450084"/>
              <a:gd name="connsiteX2363" fmla="*/ 11188166 w 12192000"/>
              <a:gd name="connsiteY2363" fmla="*/ 5294387 h 5450084"/>
              <a:gd name="connsiteX2364" fmla="*/ 11186968 w 12192000"/>
              <a:gd name="connsiteY2364" fmla="*/ 5295072 h 5450084"/>
              <a:gd name="connsiteX2365" fmla="*/ 11185372 w 12192000"/>
              <a:gd name="connsiteY2365" fmla="*/ 5295585 h 5450084"/>
              <a:gd name="connsiteX2366" fmla="*/ 11183376 w 12192000"/>
              <a:gd name="connsiteY2366" fmla="*/ 5295927 h 5450084"/>
              <a:gd name="connsiteX2367" fmla="*/ 11181380 w 12192000"/>
              <a:gd name="connsiteY2367" fmla="*/ 5296269 h 5450084"/>
              <a:gd name="connsiteX2368" fmla="*/ 11179384 w 12192000"/>
              <a:gd name="connsiteY2368" fmla="*/ 5296441 h 5450084"/>
              <a:gd name="connsiteX2369" fmla="*/ 11176989 w 12192000"/>
              <a:gd name="connsiteY2369" fmla="*/ 5296611 h 5450084"/>
              <a:gd name="connsiteX2370" fmla="*/ 11171799 w 12192000"/>
              <a:gd name="connsiteY2370" fmla="*/ 5296611 h 5450084"/>
              <a:gd name="connsiteX2371" fmla="*/ 11166211 w 12192000"/>
              <a:gd name="connsiteY2371" fmla="*/ 5296269 h 5450084"/>
              <a:gd name="connsiteX2372" fmla="*/ 11160623 w 12192000"/>
              <a:gd name="connsiteY2372" fmla="*/ 5295757 h 5450084"/>
              <a:gd name="connsiteX2373" fmla="*/ 11155034 w 12192000"/>
              <a:gd name="connsiteY2373" fmla="*/ 5295243 h 5450084"/>
              <a:gd name="connsiteX2374" fmla="*/ 11143458 w 12192000"/>
              <a:gd name="connsiteY2374" fmla="*/ 5294216 h 5450084"/>
              <a:gd name="connsiteX2375" fmla="*/ 11137869 w 12192000"/>
              <a:gd name="connsiteY2375" fmla="*/ 5293874 h 5450084"/>
              <a:gd name="connsiteX2376" fmla="*/ 11132681 w 12192000"/>
              <a:gd name="connsiteY2376" fmla="*/ 5293704 h 5450084"/>
              <a:gd name="connsiteX2377" fmla="*/ 11118708 w 12192000"/>
              <a:gd name="connsiteY2377" fmla="*/ 5294046 h 5450084"/>
              <a:gd name="connsiteX2378" fmla="*/ 11104340 w 12192000"/>
              <a:gd name="connsiteY2378" fmla="*/ 5294730 h 5450084"/>
              <a:gd name="connsiteX2379" fmla="*/ 11089969 w 12192000"/>
              <a:gd name="connsiteY2379" fmla="*/ 5295757 h 5450084"/>
              <a:gd name="connsiteX2380" fmla="*/ 11075998 w 12192000"/>
              <a:gd name="connsiteY2380" fmla="*/ 5296953 h 5450084"/>
              <a:gd name="connsiteX2381" fmla="*/ 11047259 w 12192000"/>
              <a:gd name="connsiteY2381" fmla="*/ 5299177 h 5450084"/>
              <a:gd name="connsiteX2382" fmla="*/ 11032888 w 12192000"/>
              <a:gd name="connsiteY2382" fmla="*/ 5300033 h 5450084"/>
              <a:gd name="connsiteX2383" fmla="*/ 11018517 w 12192000"/>
              <a:gd name="connsiteY2383" fmla="*/ 5300717 h 5450084"/>
              <a:gd name="connsiteX2384" fmla="*/ 11011731 w 12192000"/>
              <a:gd name="connsiteY2384" fmla="*/ 5300887 h 5450084"/>
              <a:gd name="connsiteX2385" fmla="*/ 11004146 w 12192000"/>
              <a:gd name="connsiteY2385" fmla="*/ 5301059 h 5450084"/>
              <a:gd name="connsiteX2386" fmla="*/ 10997362 w 12192000"/>
              <a:gd name="connsiteY2386" fmla="*/ 5301059 h 5450084"/>
              <a:gd name="connsiteX2387" fmla="*/ 10990576 w 12192000"/>
              <a:gd name="connsiteY2387" fmla="*/ 5300887 h 5450084"/>
              <a:gd name="connsiteX2388" fmla="*/ 10983389 w 12192000"/>
              <a:gd name="connsiteY2388" fmla="*/ 5300545 h 5450084"/>
              <a:gd name="connsiteX2389" fmla="*/ 10976205 w 12192000"/>
              <a:gd name="connsiteY2389" fmla="*/ 5300203 h 5450084"/>
              <a:gd name="connsiteX2390" fmla="*/ 10969419 w 12192000"/>
              <a:gd name="connsiteY2390" fmla="*/ 5299519 h 5450084"/>
              <a:gd name="connsiteX2391" fmla="*/ 10962632 w 12192000"/>
              <a:gd name="connsiteY2391" fmla="*/ 5298834 h 5450084"/>
              <a:gd name="connsiteX2392" fmla="*/ 10955848 w 12192000"/>
              <a:gd name="connsiteY2392" fmla="*/ 5297809 h 5450084"/>
              <a:gd name="connsiteX2393" fmla="*/ 10949062 w 12192000"/>
              <a:gd name="connsiteY2393" fmla="*/ 5296782 h 5450084"/>
              <a:gd name="connsiteX2394" fmla="*/ 10942275 w 12192000"/>
              <a:gd name="connsiteY2394" fmla="*/ 5295414 h 5450084"/>
              <a:gd name="connsiteX2395" fmla="*/ 10935489 w 12192000"/>
              <a:gd name="connsiteY2395" fmla="*/ 5293874 h 5450084"/>
              <a:gd name="connsiteX2396" fmla="*/ 10928703 w 12192000"/>
              <a:gd name="connsiteY2396" fmla="*/ 5291993 h 5450084"/>
              <a:gd name="connsiteX2397" fmla="*/ 10922316 w 12192000"/>
              <a:gd name="connsiteY2397" fmla="*/ 5289769 h 5450084"/>
              <a:gd name="connsiteX2398" fmla="*/ 10915930 w 12192000"/>
              <a:gd name="connsiteY2398" fmla="*/ 5287546 h 5450084"/>
              <a:gd name="connsiteX2399" fmla="*/ 10909144 w 12192000"/>
              <a:gd name="connsiteY2399" fmla="*/ 5284980 h 5450084"/>
              <a:gd name="connsiteX2400" fmla="*/ 10880404 w 12192000"/>
              <a:gd name="connsiteY2400" fmla="*/ 5275059 h 5450084"/>
              <a:gd name="connsiteX2401" fmla="*/ 10872420 w 12192000"/>
              <a:gd name="connsiteY2401" fmla="*/ 5276598 h 5450084"/>
              <a:gd name="connsiteX2402" fmla="*/ 10864437 w 12192000"/>
              <a:gd name="connsiteY2402" fmla="*/ 5277796 h 5450084"/>
              <a:gd name="connsiteX2403" fmla="*/ 10857251 w 12192000"/>
              <a:gd name="connsiteY2403" fmla="*/ 5278651 h 5450084"/>
              <a:gd name="connsiteX2404" fmla="*/ 10849666 w 12192000"/>
              <a:gd name="connsiteY2404" fmla="*/ 5279335 h 5450084"/>
              <a:gd name="connsiteX2405" fmla="*/ 10842082 w 12192000"/>
              <a:gd name="connsiteY2405" fmla="*/ 5279676 h 5450084"/>
              <a:gd name="connsiteX2406" fmla="*/ 10835298 w 12192000"/>
              <a:gd name="connsiteY2406" fmla="*/ 5280019 h 5450084"/>
              <a:gd name="connsiteX2407" fmla="*/ 10828511 w 12192000"/>
              <a:gd name="connsiteY2407" fmla="*/ 5280019 h 5450084"/>
              <a:gd name="connsiteX2408" fmla="*/ 10821725 w 12192000"/>
              <a:gd name="connsiteY2408" fmla="*/ 5279849 h 5450084"/>
              <a:gd name="connsiteX2409" fmla="*/ 10815339 w 12192000"/>
              <a:gd name="connsiteY2409" fmla="*/ 5279507 h 5450084"/>
              <a:gd name="connsiteX2410" fmla="*/ 10808552 w 12192000"/>
              <a:gd name="connsiteY2410" fmla="*/ 5278993 h 5450084"/>
              <a:gd name="connsiteX2411" fmla="*/ 10802566 w 12192000"/>
              <a:gd name="connsiteY2411" fmla="*/ 5278309 h 5450084"/>
              <a:gd name="connsiteX2412" fmla="*/ 10796578 w 12192000"/>
              <a:gd name="connsiteY2412" fmla="*/ 5277282 h 5450084"/>
              <a:gd name="connsiteX2413" fmla="*/ 10790989 w 12192000"/>
              <a:gd name="connsiteY2413" fmla="*/ 5275914 h 5450084"/>
              <a:gd name="connsiteX2414" fmla="*/ 10785799 w 12192000"/>
              <a:gd name="connsiteY2414" fmla="*/ 5274546 h 5450084"/>
              <a:gd name="connsiteX2415" fmla="*/ 10780211 w 12192000"/>
              <a:gd name="connsiteY2415" fmla="*/ 5273178 h 5450084"/>
              <a:gd name="connsiteX2416" fmla="*/ 10775023 w 12192000"/>
              <a:gd name="connsiteY2416" fmla="*/ 5271467 h 5450084"/>
              <a:gd name="connsiteX2417" fmla="*/ 10770630 w 12192000"/>
              <a:gd name="connsiteY2417" fmla="*/ 5269585 h 5450084"/>
              <a:gd name="connsiteX2418" fmla="*/ 10766240 w 12192000"/>
              <a:gd name="connsiteY2418" fmla="*/ 5267532 h 5450084"/>
              <a:gd name="connsiteX2419" fmla="*/ 10761850 w 12192000"/>
              <a:gd name="connsiteY2419" fmla="*/ 5265309 h 5450084"/>
              <a:gd name="connsiteX2420" fmla="*/ 10758258 w 12192000"/>
              <a:gd name="connsiteY2420" fmla="*/ 5262744 h 5450084"/>
              <a:gd name="connsiteX2421" fmla="*/ 10754663 w 12192000"/>
              <a:gd name="connsiteY2421" fmla="*/ 5260007 h 5450084"/>
              <a:gd name="connsiteX2422" fmla="*/ 10751071 w 12192000"/>
              <a:gd name="connsiteY2422" fmla="*/ 5257270 h 5450084"/>
              <a:gd name="connsiteX2423" fmla="*/ 10747879 w 12192000"/>
              <a:gd name="connsiteY2423" fmla="*/ 5254362 h 5450084"/>
              <a:gd name="connsiteX2424" fmla="*/ 10745085 w 12192000"/>
              <a:gd name="connsiteY2424" fmla="*/ 5251283 h 5450084"/>
              <a:gd name="connsiteX2425" fmla="*/ 10742689 w 12192000"/>
              <a:gd name="connsiteY2425" fmla="*/ 5247862 h 5450084"/>
              <a:gd name="connsiteX2426" fmla="*/ 10740693 w 12192000"/>
              <a:gd name="connsiteY2426" fmla="*/ 5244441 h 5450084"/>
              <a:gd name="connsiteX2427" fmla="*/ 10738699 w 12192000"/>
              <a:gd name="connsiteY2427" fmla="*/ 5241020 h 5450084"/>
              <a:gd name="connsiteX2428" fmla="*/ 10737101 w 12192000"/>
              <a:gd name="connsiteY2428" fmla="*/ 5237256 h 5450084"/>
              <a:gd name="connsiteX2429" fmla="*/ 10736303 w 12192000"/>
              <a:gd name="connsiteY2429" fmla="*/ 5233323 h 5450084"/>
              <a:gd name="connsiteX2430" fmla="*/ 10735504 w 12192000"/>
              <a:gd name="connsiteY2430" fmla="*/ 5229217 h 5450084"/>
              <a:gd name="connsiteX2431" fmla="*/ 10735104 w 12192000"/>
              <a:gd name="connsiteY2431" fmla="*/ 5225112 h 5450084"/>
              <a:gd name="connsiteX2432" fmla="*/ 10735104 w 12192000"/>
              <a:gd name="connsiteY2432" fmla="*/ 5220836 h 5450084"/>
              <a:gd name="connsiteX2433" fmla="*/ 10732710 w 12192000"/>
              <a:gd name="connsiteY2433" fmla="*/ 5217072 h 5450084"/>
              <a:gd name="connsiteX2434" fmla="*/ 10730316 w 12192000"/>
              <a:gd name="connsiteY2434" fmla="*/ 5213481 h 5450084"/>
              <a:gd name="connsiteX2435" fmla="*/ 10728718 w 12192000"/>
              <a:gd name="connsiteY2435" fmla="*/ 5209718 h 5450084"/>
              <a:gd name="connsiteX2436" fmla="*/ 10727520 w 12192000"/>
              <a:gd name="connsiteY2436" fmla="*/ 5206126 h 5450084"/>
              <a:gd name="connsiteX2437" fmla="*/ 10727122 w 12192000"/>
              <a:gd name="connsiteY2437" fmla="*/ 5202192 h 5450084"/>
              <a:gd name="connsiteX2438" fmla="*/ 10727520 w 12192000"/>
              <a:gd name="connsiteY2438" fmla="*/ 5198599 h 5450084"/>
              <a:gd name="connsiteX2439" fmla="*/ 10727920 w 12192000"/>
              <a:gd name="connsiteY2439" fmla="*/ 5196719 h 5450084"/>
              <a:gd name="connsiteX2440" fmla="*/ 10728718 w 12192000"/>
              <a:gd name="connsiteY2440" fmla="*/ 5194836 h 5450084"/>
              <a:gd name="connsiteX2441" fmla="*/ 10729916 w 12192000"/>
              <a:gd name="connsiteY2441" fmla="*/ 5192955 h 5450084"/>
              <a:gd name="connsiteX2442" fmla="*/ 10731114 w 12192000"/>
              <a:gd name="connsiteY2442" fmla="*/ 5190903 h 5450084"/>
              <a:gd name="connsiteX2443" fmla="*/ 10727920 w 12192000"/>
              <a:gd name="connsiteY2443" fmla="*/ 5187139 h 5450084"/>
              <a:gd name="connsiteX2444" fmla="*/ 10725126 w 12192000"/>
              <a:gd name="connsiteY2444" fmla="*/ 5183375 h 5450084"/>
              <a:gd name="connsiteX2445" fmla="*/ 10723530 w 12192000"/>
              <a:gd name="connsiteY2445" fmla="*/ 5179442 h 5450084"/>
              <a:gd name="connsiteX2446" fmla="*/ 10722732 w 12192000"/>
              <a:gd name="connsiteY2446" fmla="*/ 5177561 h 5450084"/>
              <a:gd name="connsiteX2447" fmla="*/ 10722332 w 12192000"/>
              <a:gd name="connsiteY2447" fmla="*/ 5175508 h 5450084"/>
              <a:gd name="connsiteX2448" fmla="*/ 10721932 w 12192000"/>
              <a:gd name="connsiteY2448" fmla="*/ 5173626 h 5450084"/>
              <a:gd name="connsiteX2449" fmla="*/ 10722332 w 12192000"/>
              <a:gd name="connsiteY2449" fmla="*/ 5171573 h 5450084"/>
              <a:gd name="connsiteX2450" fmla="*/ 10722732 w 12192000"/>
              <a:gd name="connsiteY2450" fmla="*/ 5169692 h 5450084"/>
              <a:gd name="connsiteX2451" fmla="*/ 10723130 w 12192000"/>
              <a:gd name="connsiteY2451" fmla="*/ 5167811 h 5450084"/>
              <a:gd name="connsiteX2452" fmla="*/ 10724328 w 12192000"/>
              <a:gd name="connsiteY2452" fmla="*/ 5165929 h 5450084"/>
              <a:gd name="connsiteX2453" fmla="*/ 10725924 w 12192000"/>
              <a:gd name="connsiteY2453" fmla="*/ 5163876 h 5450084"/>
              <a:gd name="connsiteX2454" fmla="*/ 10727920 w 12192000"/>
              <a:gd name="connsiteY2454" fmla="*/ 5161823 h 5450084"/>
              <a:gd name="connsiteX2455" fmla="*/ 10730316 w 12192000"/>
              <a:gd name="connsiteY2455" fmla="*/ 5159942 h 5450084"/>
              <a:gd name="connsiteX2456" fmla="*/ 10711553 w 12192000"/>
              <a:gd name="connsiteY2456" fmla="*/ 5113417 h 5450084"/>
              <a:gd name="connsiteX2457" fmla="*/ 10702773 w 12192000"/>
              <a:gd name="connsiteY2457" fmla="*/ 5113417 h 5450084"/>
              <a:gd name="connsiteX2458" fmla="*/ 10693590 w 12192000"/>
              <a:gd name="connsiteY2458" fmla="*/ 5113074 h 5450084"/>
              <a:gd name="connsiteX2459" fmla="*/ 10621341 w 12192000"/>
              <a:gd name="connsiteY2459" fmla="*/ 5237770 h 5450084"/>
              <a:gd name="connsiteX2460" fmla="*/ 10614556 w 12192000"/>
              <a:gd name="connsiteY2460" fmla="*/ 5247862 h 5450084"/>
              <a:gd name="connsiteX2461" fmla="*/ 10608568 w 12192000"/>
              <a:gd name="connsiteY2461" fmla="*/ 5258296 h 5450084"/>
              <a:gd name="connsiteX2462" fmla="*/ 10596991 w 12192000"/>
              <a:gd name="connsiteY2462" fmla="*/ 5278993 h 5450084"/>
              <a:gd name="connsiteX2463" fmla="*/ 10585815 w 12192000"/>
              <a:gd name="connsiteY2463" fmla="*/ 5299519 h 5450084"/>
              <a:gd name="connsiteX2464" fmla="*/ 10573440 w 12192000"/>
              <a:gd name="connsiteY2464" fmla="*/ 5320217 h 5450084"/>
              <a:gd name="connsiteX2465" fmla="*/ 10567452 w 12192000"/>
              <a:gd name="connsiteY2465" fmla="*/ 5330308 h 5450084"/>
              <a:gd name="connsiteX2466" fmla="*/ 10560667 w 12192000"/>
              <a:gd name="connsiteY2466" fmla="*/ 5340572 h 5450084"/>
              <a:gd name="connsiteX2467" fmla="*/ 10553483 w 12192000"/>
              <a:gd name="connsiteY2467" fmla="*/ 5350834 h 5450084"/>
              <a:gd name="connsiteX2468" fmla="*/ 10545499 w 12192000"/>
              <a:gd name="connsiteY2468" fmla="*/ 5360756 h 5450084"/>
              <a:gd name="connsiteX2469" fmla="*/ 10537514 w 12192000"/>
              <a:gd name="connsiteY2469" fmla="*/ 5370847 h 5450084"/>
              <a:gd name="connsiteX2470" fmla="*/ 10528334 w 12192000"/>
              <a:gd name="connsiteY2470" fmla="*/ 5380768 h 5450084"/>
              <a:gd name="connsiteX2471" fmla="*/ 10518355 w 12192000"/>
              <a:gd name="connsiteY2471" fmla="*/ 5390688 h 5450084"/>
              <a:gd name="connsiteX2472" fmla="*/ 10507977 w 12192000"/>
              <a:gd name="connsiteY2472" fmla="*/ 5400267 h 5450084"/>
              <a:gd name="connsiteX2473" fmla="*/ 10505581 w 12192000"/>
              <a:gd name="connsiteY2473" fmla="*/ 5405057 h 5450084"/>
              <a:gd name="connsiteX2474" fmla="*/ 10502786 w 12192000"/>
              <a:gd name="connsiteY2474" fmla="*/ 5409505 h 5450084"/>
              <a:gd name="connsiteX2475" fmla="*/ 10499594 w 12192000"/>
              <a:gd name="connsiteY2475" fmla="*/ 5413610 h 5450084"/>
              <a:gd name="connsiteX2476" fmla="*/ 10496000 w 12192000"/>
              <a:gd name="connsiteY2476" fmla="*/ 5417714 h 5450084"/>
              <a:gd name="connsiteX2477" fmla="*/ 10492010 w 12192000"/>
              <a:gd name="connsiteY2477" fmla="*/ 5421135 h 5450084"/>
              <a:gd name="connsiteX2478" fmla="*/ 10487618 w 12192000"/>
              <a:gd name="connsiteY2478" fmla="*/ 5424386 h 5450084"/>
              <a:gd name="connsiteX2479" fmla="*/ 10484425 w 12192000"/>
              <a:gd name="connsiteY2479" fmla="*/ 5425755 h 5450084"/>
              <a:gd name="connsiteX2480" fmla="*/ 10481631 w 12192000"/>
              <a:gd name="connsiteY2480" fmla="*/ 5427123 h 5450084"/>
              <a:gd name="connsiteX2481" fmla="*/ 10478837 w 12192000"/>
              <a:gd name="connsiteY2481" fmla="*/ 5428490 h 5450084"/>
              <a:gd name="connsiteX2482" fmla="*/ 10476043 w 12192000"/>
              <a:gd name="connsiteY2482" fmla="*/ 5429689 h 5450084"/>
              <a:gd name="connsiteX2483" fmla="*/ 10472849 w 12192000"/>
              <a:gd name="connsiteY2483" fmla="*/ 5430714 h 5450084"/>
              <a:gd name="connsiteX2484" fmla="*/ 10469257 w 12192000"/>
              <a:gd name="connsiteY2484" fmla="*/ 5431741 h 5450084"/>
              <a:gd name="connsiteX2485" fmla="*/ 10466063 w 12192000"/>
              <a:gd name="connsiteY2485" fmla="*/ 5432596 h 5450084"/>
              <a:gd name="connsiteX2486" fmla="*/ 10462070 w 12192000"/>
              <a:gd name="connsiteY2486" fmla="*/ 5433452 h 5450084"/>
              <a:gd name="connsiteX2487" fmla="*/ 10458080 w 12192000"/>
              <a:gd name="connsiteY2487" fmla="*/ 5433964 h 5450084"/>
              <a:gd name="connsiteX2488" fmla="*/ 10453690 w 12192000"/>
              <a:gd name="connsiteY2488" fmla="*/ 5434478 h 5450084"/>
              <a:gd name="connsiteX2489" fmla="*/ 10449298 w 12192000"/>
              <a:gd name="connsiteY2489" fmla="*/ 5434990 h 5450084"/>
              <a:gd name="connsiteX2490" fmla="*/ 10444907 w 12192000"/>
              <a:gd name="connsiteY2490" fmla="*/ 5435162 h 5450084"/>
              <a:gd name="connsiteX2491" fmla="*/ 10440117 w 12192000"/>
              <a:gd name="connsiteY2491" fmla="*/ 5435333 h 5450084"/>
              <a:gd name="connsiteX2492" fmla="*/ 10434927 w 12192000"/>
              <a:gd name="connsiteY2492" fmla="*/ 5435333 h 5450084"/>
              <a:gd name="connsiteX2493" fmla="*/ 10429739 w 12192000"/>
              <a:gd name="connsiteY2493" fmla="*/ 5435162 h 5450084"/>
              <a:gd name="connsiteX2494" fmla="*/ 10424150 w 12192000"/>
              <a:gd name="connsiteY2494" fmla="*/ 5434990 h 5450084"/>
              <a:gd name="connsiteX2495" fmla="*/ 10418162 w 12192000"/>
              <a:gd name="connsiteY2495" fmla="*/ 5434478 h 5450084"/>
              <a:gd name="connsiteX2496" fmla="*/ 10412176 w 12192000"/>
              <a:gd name="connsiteY2496" fmla="*/ 5433964 h 5450084"/>
              <a:gd name="connsiteX2497" fmla="*/ 10405787 w 12192000"/>
              <a:gd name="connsiteY2497" fmla="*/ 5433280 h 5450084"/>
              <a:gd name="connsiteX2498" fmla="*/ 10399401 w 12192000"/>
              <a:gd name="connsiteY2498" fmla="*/ 5432425 h 5450084"/>
              <a:gd name="connsiteX2499" fmla="*/ 10394213 w 12192000"/>
              <a:gd name="connsiteY2499" fmla="*/ 5431912 h 5450084"/>
              <a:gd name="connsiteX2500" fmla="*/ 10389423 w 12192000"/>
              <a:gd name="connsiteY2500" fmla="*/ 5431228 h 5450084"/>
              <a:gd name="connsiteX2501" fmla="*/ 10383834 w 12192000"/>
              <a:gd name="connsiteY2501" fmla="*/ 5430885 h 5450084"/>
              <a:gd name="connsiteX2502" fmla="*/ 10378644 w 12192000"/>
              <a:gd name="connsiteY2502" fmla="*/ 5430714 h 5450084"/>
              <a:gd name="connsiteX2503" fmla="*/ 10367867 w 12192000"/>
              <a:gd name="connsiteY2503" fmla="*/ 5430543 h 5450084"/>
              <a:gd name="connsiteX2504" fmla="*/ 10357089 w 12192000"/>
              <a:gd name="connsiteY2504" fmla="*/ 5430543 h 5450084"/>
              <a:gd name="connsiteX2505" fmla="*/ 10334736 w 12192000"/>
              <a:gd name="connsiteY2505" fmla="*/ 5431228 h 5450084"/>
              <a:gd name="connsiteX2506" fmla="*/ 10323159 w 12192000"/>
              <a:gd name="connsiteY2506" fmla="*/ 5431399 h 5450084"/>
              <a:gd name="connsiteX2507" fmla="*/ 10312781 w 12192000"/>
              <a:gd name="connsiteY2507" fmla="*/ 5431741 h 5450084"/>
              <a:gd name="connsiteX2508" fmla="*/ 10299608 w 12192000"/>
              <a:gd name="connsiteY2508" fmla="*/ 5432768 h 5450084"/>
              <a:gd name="connsiteX2509" fmla="*/ 10286435 w 12192000"/>
              <a:gd name="connsiteY2509" fmla="*/ 5433452 h 5450084"/>
              <a:gd name="connsiteX2510" fmla="*/ 10274061 w 12192000"/>
              <a:gd name="connsiteY2510" fmla="*/ 5433622 h 5450084"/>
              <a:gd name="connsiteX2511" fmla="*/ 10262086 w 12192000"/>
              <a:gd name="connsiteY2511" fmla="*/ 5433452 h 5450084"/>
              <a:gd name="connsiteX2512" fmla="*/ 10249711 w 12192000"/>
              <a:gd name="connsiteY2512" fmla="*/ 5432938 h 5450084"/>
              <a:gd name="connsiteX2513" fmla="*/ 10238535 w 12192000"/>
              <a:gd name="connsiteY2513" fmla="*/ 5432083 h 5450084"/>
              <a:gd name="connsiteX2514" fmla="*/ 10227758 w 12192000"/>
              <a:gd name="connsiteY2514" fmla="*/ 5430543 h 5450084"/>
              <a:gd name="connsiteX2515" fmla="*/ 10216582 w 12192000"/>
              <a:gd name="connsiteY2515" fmla="*/ 5428833 h 5450084"/>
              <a:gd name="connsiteX2516" fmla="*/ 10206601 w 12192000"/>
              <a:gd name="connsiteY2516" fmla="*/ 5426780 h 5450084"/>
              <a:gd name="connsiteX2517" fmla="*/ 10196623 w 12192000"/>
              <a:gd name="connsiteY2517" fmla="*/ 5424386 h 5450084"/>
              <a:gd name="connsiteX2518" fmla="*/ 10187042 w 12192000"/>
              <a:gd name="connsiteY2518" fmla="*/ 5421650 h 5450084"/>
              <a:gd name="connsiteX2519" fmla="*/ 10177862 w 12192000"/>
              <a:gd name="connsiteY2519" fmla="*/ 5418570 h 5450084"/>
              <a:gd name="connsiteX2520" fmla="*/ 10169079 w 12192000"/>
              <a:gd name="connsiteY2520" fmla="*/ 5414807 h 5450084"/>
              <a:gd name="connsiteX2521" fmla="*/ 10160697 w 12192000"/>
              <a:gd name="connsiteY2521" fmla="*/ 5411044 h 5450084"/>
              <a:gd name="connsiteX2522" fmla="*/ 10151914 w 12192000"/>
              <a:gd name="connsiteY2522" fmla="*/ 5406768 h 5450084"/>
              <a:gd name="connsiteX2523" fmla="*/ 10144330 w 12192000"/>
              <a:gd name="connsiteY2523" fmla="*/ 5401977 h 5450084"/>
              <a:gd name="connsiteX2524" fmla="*/ 10138742 w 12192000"/>
              <a:gd name="connsiteY2524" fmla="*/ 5405399 h 5450084"/>
              <a:gd name="connsiteX2525" fmla="*/ 10132355 w 12192000"/>
              <a:gd name="connsiteY2525" fmla="*/ 5408821 h 5450084"/>
              <a:gd name="connsiteX2526" fmla="*/ 10125171 w 12192000"/>
              <a:gd name="connsiteY2526" fmla="*/ 5412070 h 5450084"/>
              <a:gd name="connsiteX2527" fmla="*/ 10121977 w 12192000"/>
              <a:gd name="connsiteY2527" fmla="*/ 5413438 h 5450084"/>
              <a:gd name="connsiteX2528" fmla="*/ 10118385 w 12192000"/>
              <a:gd name="connsiteY2528" fmla="*/ 5414637 h 5450084"/>
              <a:gd name="connsiteX2529" fmla="*/ 10114792 w 12192000"/>
              <a:gd name="connsiteY2529" fmla="*/ 5415834 h 5450084"/>
              <a:gd name="connsiteX2530" fmla="*/ 10111200 w 12192000"/>
              <a:gd name="connsiteY2530" fmla="*/ 5416518 h 5450084"/>
              <a:gd name="connsiteX2531" fmla="*/ 10107606 w 12192000"/>
              <a:gd name="connsiteY2531" fmla="*/ 5417030 h 5450084"/>
              <a:gd name="connsiteX2532" fmla="*/ 10104014 w 12192000"/>
              <a:gd name="connsiteY2532" fmla="*/ 5417030 h 5450084"/>
              <a:gd name="connsiteX2533" fmla="*/ 10102018 w 12192000"/>
              <a:gd name="connsiteY2533" fmla="*/ 5417030 h 5450084"/>
              <a:gd name="connsiteX2534" fmla="*/ 10100422 w 12192000"/>
              <a:gd name="connsiteY2534" fmla="*/ 5416859 h 5450084"/>
              <a:gd name="connsiteX2535" fmla="*/ 10098825 w 12192000"/>
              <a:gd name="connsiteY2535" fmla="*/ 5416518 h 5450084"/>
              <a:gd name="connsiteX2536" fmla="*/ 10096829 w 12192000"/>
              <a:gd name="connsiteY2536" fmla="*/ 5416004 h 5450084"/>
              <a:gd name="connsiteX2537" fmla="*/ 10094833 w 12192000"/>
              <a:gd name="connsiteY2537" fmla="*/ 5415491 h 5450084"/>
              <a:gd name="connsiteX2538" fmla="*/ 10093237 w 12192000"/>
              <a:gd name="connsiteY2538" fmla="*/ 5414807 h 5450084"/>
              <a:gd name="connsiteX2539" fmla="*/ 10090043 w 12192000"/>
              <a:gd name="connsiteY2539" fmla="*/ 5413096 h 5450084"/>
              <a:gd name="connsiteX2540" fmla="*/ 10086849 w 12192000"/>
              <a:gd name="connsiteY2540" fmla="*/ 5411386 h 5450084"/>
              <a:gd name="connsiteX2541" fmla="*/ 10083657 w 12192000"/>
              <a:gd name="connsiteY2541" fmla="*/ 5409505 h 5450084"/>
              <a:gd name="connsiteX2542" fmla="*/ 10076472 w 12192000"/>
              <a:gd name="connsiteY2542" fmla="*/ 5406084 h 5450084"/>
              <a:gd name="connsiteX2543" fmla="*/ 10068488 w 12192000"/>
              <a:gd name="connsiteY2543" fmla="*/ 5402662 h 5450084"/>
              <a:gd name="connsiteX2544" fmla="*/ 10059705 w 12192000"/>
              <a:gd name="connsiteY2544" fmla="*/ 5399412 h 5450084"/>
              <a:gd name="connsiteX2545" fmla="*/ 10042941 w 12192000"/>
              <a:gd name="connsiteY2545" fmla="*/ 5392742 h 5450084"/>
              <a:gd name="connsiteX2546" fmla="*/ 10034558 w 12192000"/>
              <a:gd name="connsiteY2546" fmla="*/ 5389149 h 5450084"/>
              <a:gd name="connsiteX2547" fmla="*/ 10026974 w 12192000"/>
              <a:gd name="connsiteY2547" fmla="*/ 5385728 h 5450084"/>
              <a:gd name="connsiteX2548" fmla="*/ 10023382 w 12192000"/>
              <a:gd name="connsiteY2548" fmla="*/ 5383847 h 5450084"/>
              <a:gd name="connsiteX2549" fmla="*/ 10020189 w 12192000"/>
              <a:gd name="connsiteY2549" fmla="*/ 5381965 h 5450084"/>
              <a:gd name="connsiteX2550" fmla="*/ 10017393 w 12192000"/>
              <a:gd name="connsiteY2550" fmla="*/ 5380083 h 5450084"/>
              <a:gd name="connsiteX2551" fmla="*/ 10014999 w 12192000"/>
              <a:gd name="connsiteY2551" fmla="*/ 5378031 h 5450084"/>
              <a:gd name="connsiteX2552" fmla="*/ 10012605 w 12192000"/>
              <a:gd name="connsiteY2552" fmla="*/ 5375978 h 5450084"/>
              <a:gd name="connsiteX2553" fmla="*/ 10011007 w 12192000"/>
              <a:gd name="connsiteY2553" fmla="*/ 5373755 h 5450084"/>
              <a:gd name="connsiteX2554" fmla="*/ 10009411 w 12192000"/>
              <a:gd name="connsiteY2554" fmla="*/ 5371531 h 5450084"/>
              <a:gd name="connsiteX2555" fmla="*/ 10008213 w 12192000"/>
              <a:gd name="connsiteY2555" fmla="*/ 5369307 h 5450084"/>
              <a:gd name="connsiteX2556" fmla="*/ 10007813 w 12192000"/>
              <a:gd name="connsiteY2556" fmla="*/ 5366913 h 5450084"/>
              <a:gd name="connsiteX2557" fmla="*/ 10007813 w 12192000"/>
              <a:gd name="connsiteY2557" fmla="*/ 5364518 h 5450084"/>
              <a:gd name="connsiteX2558" fmla="*/ 10008213 w 12192000"/>
              <a:gd name="connsiteY2558" fmla="*/ 5361952 h 5450084"/>
              <a:gd name="connsiteX2559" fmla="*/ 10009411 w 12192000"/>
              <a:gd name="connsiteY2559" fmla="*/ 5359045 h 5450084"/>
              <a:gd name="connsiteX2560" fmla="*/ 10011007 w 12192000"/>
              <a:gd name="connsiteY2560" fmla="*/ 5356308 h 5450084"/>
              <a:gd name="connsiteX2561" fmla="*/ 10013403 w 12192000"/>
              <a:gd name="connsiteY2561" fmla="*/ 5353400 h 5450084"/>
              <a:gd name="connsiteX2562" fmla="*/ 10016197 w 12192000"/>
              <a:gd name="connsiteY2562" fmla="*/ 5350492 h 5450084"/>
              <a:gd name="connsiteX2563" fmla="*/ 10019789 w 12192000"/>
              <a:gd name="connsiteY2563" fmla="*/ 5347413 h 5450084"/>
              <a:gd name="connsiteX2564" fmla="*/ 10016595 w 12192000"/>
              <a:gd name="connsiteY2564" fmla="*/ 5344334 h 5450084"/>
              <a:gd name="connsiteX2565" fmla="*/ 10013801 w 12192000"/>
              <a:gd name="connsiteY2565" fmla="*/ 5341597 h 5450084"/>
              <a:gd name="connsiteX2566" fmla="*/ 10011007 w 12192000"/>
              <a:gd name="connsiteY2566" fmla="*/ 5338861 h 5450084"/>
              <a:gd name="connsiteX2567" fmla="*/ 10008613 w 12192000"/>
              <a:gd name="connsiteY2567" fmla="*/ 5336124 h 5450084"/>
              <a:gd name="connsiteX2568" fmla="*/ 10004621 w 12192000"/>
              <a:gd name="connsiteY2568" fmla="*/ 5330138 h 5450084"/>
              <a:gd name="connsiteX2569" fmla="*/ 10001028 w 12192000"/>
              <a:gd name="connsiteY2569" fmla="*/ 5324492 h 5450084"/>
              <a:gd name="connsiteX2570" fmla="*/ 9998632 w 12192000"/>
              <a:gd name="connsiteY2570" fmla="*/ 5318506 h 5450084"/>
              <a:gd name="connsiteX2571" fmla="*/ 9995838 w 12192000"/>
              <a:gd name="connsiteY2571" fmla="*/ 5312689 h 5450084"/>
              <a:gd name="connsiteX2572" fmla="*/ 9994640 w 12192000"/>
              <a:gd name="connsiteY2572" fmla="*/ 5306875 h 5450084"/>
              <a:gd name="connsiteX2573" fmla="*/ 9993444 w 12192000"/>
              <a:gd name="connsiteY2573" fmla="*/ 5300887 h 5450084"/>
              <a:gd name="connsiteX2574" fmla="*/ 9991846 w 12192000"/>
              <a:gd name="connsiteY2574" fmla="*/ 5288914 h 5450084"/>
              <a:gd name="connsiteX2575" fmla="*/ 9990250 w 12192000"/>
              <a:gd name="connsiteY2575" fmla="*/ 5277282 h 5450084"/>
              <a:gd name="connsiteX2576" fmla="*/ 9989452 w 12192000"/>
              <a:gd name="connsiteY2576" fmla="*/ 5271125 h 5450084"/>
              <a:gd name="connsiteX2577" fmla="*/ 9988654 w 12192000"/>
              <a:gd name="connsiteY2577" fmla="*/ 5265309 h 5450084"/>
              <a:gd name="connsiteX2578" fmla="*/ 9987456 w 12192000"/>
              <a:gd name="connsiteY2578" fmla="*/ 5259323 h 5450084"/>
              <a:gd name="connsiteX2579" fmla="*/ 9985460 w 12192000"/>
              <a:gd name="connsiteY2579" fmla="*/ 5253507 h 5450084"/>
              <a:gd name="connsiteX2580" fmla="*/ 9963905 w 12192000"/>
              <a:gd name="connsiteY2580" fmla="*/ 5252138 h 5450084"/>
              <a:gd name="connsiteX2581" fmla="*/ 9948738 w 12192000"/>
              <a:gd name="connsiteY2581" fmla="*/ 5253507 h 5450084"/>
              <a:gd name="connsiteX2582" fmla="*/ 9933569 w 12192000"/>
              <a:gd name="connsiteY2582" fmla="*/ 5254875 h 5450084"/>
              <a:gd name="connsiteX2583" fmla="*/ 9918000 w 12192000"/>
              <a:gd name="connsiteY2583" fmla="*/ 5255902 h 5450084"/>
              <a:gd name="connsiteX2584" fmla="*/ 9902831 w 12192000"/>
              <a:gd name="connsiteY2584" fmla="*/ 5256586 h 5450084"/>
              <a:gd name="connsiteX2585" fmla="*/ 9894847 w 12192000"/>
              <a:gd name="connsiteY2585" fmla="*/ 5256928 h 5450084"/>
              <a:gd name="connsiteX2586" fmla="*/ 9887265 w 12192000"/>
              <a:gd name="connsiteY2586" fmla="*/ 5256928 h 5450084"/>
              <a:gd name="connsiteX2587" fmla="*/ 9879680 w 12192000"/>
              <a:gd name="connsiteY2587" fmla="*/ 5256928 h 5450084"/>
              <a:gd name="connsiteX2588" fmla="*/ 9872096 w 12192000"/>
              <a:gd name="connsiteY2588" fmla="*/ 5256586 h 5450084"/>
              <a:gd name="connsiteX2589" fmla="*/ 9864111 w 12192000"/>
              <a:gd name="connsiteY2589" fmla="*/ 5256243 h 5450084"/>
              <a:gd name="connsiteX2590" fmla="*/ 9856527 w 12192000"/>
              <a:gd name="connsiteY2590" fmla="*/ 5255730 h 5450084"/>
              <a:gd name="connsiteX2591" fmla="*/ 9848943 w 12192000"/>
              <a:gd name="connsiteY2591" fmla="*/ 5254875 h 5450084"/>
              <a:gd name="connsiteX2592" fmla="*/ 9840960 w 12192000"/>
              <a:gd name="connsiteY2592" fmla="*/ 5253849 h 5450084"/>
              <a:gd name="connsiteX2593" fmla="*/ 9836570 w 12192000"/>
              <a:gd name="connsiteY2593" fmla="*/ 5254875 h 5450084"/>
              <a:gd name="connsiteX2594" fmla="*/ 9831380 w 12192000"/>
              <a:gd name="connsiteY2594" fmla="*/ 5255730 h 5450084"/>
              <a:gd name="connsiteX2595" fmla="*/ 9826989 w 12192000"/>
              <a:gd name="connsiteY2595" fmla="*/ 5256243 h 5450084"/>
              <a:gd name="connsiteX2596" fmla="*/ 9822597 w 12192000"/>
              <a:gd name="connsiteY2596" fmla="*/ 5256756 h 5450084"/>
              <a:gd name="connsiteX2597" fmla="*/ 9817809 w 12192000"/>
              <a:gd name="connsiteY2597" fmla="*/ 5256928 h 5450084"/>
              <a:gd name="connsiteX2598" fmla="*/ 9813417 w 12192000"/>
              <a:gd name="connsiteY2598" fmla="*/ 5257098 h 5450084"/>
              <a:gd name="connsiteX2599" fmla="*/ 9809026 w 12192000"/>
              <a:gd name="connsiteY2599" fmla="*/ 5257098 h 5450084"/>
              <a:gd name="connsiteX2600" fmla="*/ 9804236 w 12192000"/>
              <a:gd name="connsiteY2600" fmla="*/ 5256928 h 5450084"/>
              <a:gd name="connsiteX2601" fmla="*/ 9795056 w 12192000"/>
              <a:gd name="connsiteY2601" fmla="*/ 5256243 h 5450084"/>
              <a:gd name="connsiteX2602" fmla="*/ 9785873 w 12192000"/>
              <a:gd name="connsiteY2602" fmla="*/ 5255388 h 5450084"/>
              <a:gd name="connsiteX2603" fmla="*/ 9767512 w 12192000"/>
              <a:gd name="connsiteY2603" fmla="*/ 5253336 h 5450084"/>
              <a:gd name="connsiteX2604" fmla="*/ 9749949 w 12192000"/>
              <a:gd name="connsiteY2604" fmla="*/ 5252480 h 5450084"/>
              <a:gd name="connsiteX2605" fmla="*/ 9732385 w 12192000"/>
              <a:gd name="connsiteY2605" fmla="*/ 5251283 h 5450084"/>
              <a:gd name="connsiteX2606" fmla="*/ 9723604 w 12192000"/>
              <a:gd name="connsiteY2606" fmla="*/ 5250428 h 5450084"/>
              <a:gd name="connsiteX2607" fmla="*/ 9715220 w 12192000"/>
              <a:gd name="connsiteY2607" fmla="*/ 5249573 h 5450084"/>
              <a:gd name="connsiteX2608" fmla="*/ 9707237 w 12192000"/>
              <a:gd name="connsiteY2608" fmla="*/ 5248546 h 5450084"/>
              <a:gd name="connsiteX2609" fmla="*/ 9698455 w 12192000"/>
              <a:gd name="connsiteY2609" fmla="*/ 5247178 h 5450084"/>
              <a:gd name="connsiteX2610" fmla="*/ 9690870 w 12192000"/>
              <a:gd name="connsiteY2610" fmla="*/ 5245980 h 5450084"/>
              <a:gd name="connsiteX2611" fmla="*/ 9682888 w 12192000"/>
              <a:gd name="connsiteY2611" fmla="*/ 5244441 h 5450084"/>
              <a:gd name="connsiteX2612" fmla="*/ 9675702 w 12192000"/>
              <a:gd name="connsiteY2612" fmla="*/ 5242560 h 5450084"/>
              <a:gd name="connsiteX2613" fmla="*/ 9667719 w 12192000"/>
              <a:gd name="connsiteY2613" fmla="*/ 5240507 h 5450084"/>
              <a:gd name="connsiteX2614" fmla="*/ 9660933 w 12192000"/>
              <a:gd name="connsiteY2614" fmla="*/ 5238283 h 5450084"/>
              <a:gd name="connsiteX2615" fmla="*/ 9654146 w 12192000"/>
              <a:gd name="connsiteY2615" fmla="*/ 5235718 h 5450084"/>
              <a:gd name="connsiteX2616" fmla="*/ 9648160 w 12192000"/>
              <a:gd name="connsiteY2616" fmla="*/ 5232639 h 5450084"/>
              <a:gd name="connsiteX2617" fmla="*/ 9642172 w 12192000"/>
              <a:gd name="connsiteY2617" fmla="*/ 5229559 h 5450084"/>
              <a:gd name="connsiteX2618" fmla="*/ 9640976 w 12192000"/>
              <a:gd name="connsiteY2618" fmla="*/ 5229731 h 5450084"/>
              <a:gd name="connsiteX2619" fmla="*/ 9639776 w 12192000"/>
              <a:gd name="connsiteY2619" fmla="*/ 5229901 h 5450084"/>
              <a:gd name="connsiteX2620" fmla="*/ 9638580 w 12192000"/>
              <a:gd name="connsiteY2620" fmla="*/ 5229901 h 5450084"/>
              <a:gd name="connsiteX2621" fmla="*/ 9636984 w 12192000"/>
              <a:gd name="connsiteY2621" fmla="*/ 5229901 h 5450084"/>
              <a:gd name="connsiteX2622" fmla="*/ 9634987 w 12192000"/>
              <a:gd name="connsiteY2622" fmla="*/ 5229389 h 5450084"/>
              <a:gd name="connsiteX2623" fmla="*/ 9632591 w 12192000"/>
              <a:gd name="connsiteY2623" fmla="*/ 5228705 h 5450084"/>
              <a:gd name="connsiteX2624" fmla="*/ 9630595 w 12192000"/>
              <a:gd name="connsiteY2624" fmla="*/ 5227849 h 5450084"/>
              <a:gd name="connsiteX2625" fmla="*/ 9628599 w 12192000"/>
              <a:gd name="connsiteY2625" fmla="*/ 5226823 h 5450084"/>
              <a:gd name="connsiteX2626" fmla="*/ 9624609 w 12192000"/>
              <a:gd name="connsiteY2626" fmla="*/ 5224770 h 5450084"/>
              <a:gd name="connsiteX2627" fmla="*/ 9622613 w 12192000"/>
              <a:gd name="connsiteY2627" fmla="*/ 5223744 h 5450084"/>
              <a:gd name="connsiteX2628" fmla="*/ 9620217 w 12192000"/>
              <a:gd name="connsiteY2628" fmla="*/ 5223060 h 5450084"/>
              <a:gd name="connsiteX2629" fmla="*/ 9618223 w 12192000"/>
              <a:gd name="connsiteY2629" fmla="*/ 5222717 h 5450084"/>
              <a:gd name="connsiteX2630" fmla="*/ 9617025 w 12192000"/>
              <a:gd name="connsiteY2630" fmla="*/ 5222717 h 5450084"/>
              <a:gd name="connsiteX2631" fmla="*/ 9616226 w 12192000"/>
              <a:gd name="connsiteY2631" fmla="*/ 5222717 h 5450084"/>
              <a:gd name="connsiteX2632" fmla="*/ 9615028 w 12192000"/>
              <a:gd name="connsiteY2632" fmla="*/ 5222889 h 5450084"/>
              <a:gd name="connsiteX2633" fmla="*/ 9613830 w 12192000"/>
              <a:gd name="connsiteY2633" fmla="*/ 5223060 h 5450084"/>
              <a:gd name="connsiteX2634" fmla="*/ 9611436 w 12192000"/>
              <a:gd name="connsiteY2634" fmla="*/ 5224086 h 5450084"/>
              <a:gd name="connsiteX2635" fmla="*/ 9609040 w 12192000"/>
              <a:gd name="connsiteY2635" fmla="*/ 5225626 h 5450084"/>
              <a:gd name="connsiteX2636" fmla="*/ 9606646 w 12192000"/>
              <a:gd name="connsiteY2636" fmla="*/ 5228021 h 5450084"/>
              <a:gd name="connsiteX2637" fmla="*/ 9603852 w 12192000"/>
              <a:gd name="connsiteY2637" fmla="*/ 5229901 h 5450084"/>
              <a:gd name="connsiteX2638" fmla="*/ 9601456 w 12192000"/>
              <a:gd name="connsiteY2638" fmla="*/ 5231612 h 5450084"/>
              <a:gd name="connsiteX2639" fmla="*/ 9598264 w 12192000"/>
              <a:gd name="connsiteY2639" fmla="*/ 5233151 h 5450084"/>
              <a:gd name="connsiteX2640" fmla="*/ 9595069 w 12192000"/>
              <a:gd name="connsiteY2640" fmla="*/ 5234691 h 5450084"/>
              <a:gd name="connsiteX2641" fmla="*/ 9591877 w 12192000"/>
              <a:gd name="connsiteY2641" fmla="*/ 5235888 h 5450084"/>
              <a:gd name="connsiteX2642" fmla="*/ 9588285 w 12192000"/>
              <a:gd name="connsiteY2642" fmla="*/ 5236915 h 5450084"/>
              <a:gd name="connsiteX2643" fmla="*/ 9584691 w 12192000"/>
              <a:gd name="connsiteY2643" fmla="*/ 5237599 h 5450084"/>
              <a:gd name="connsiteX2644" fmla="*/ 9581099 w 12192000"/>
              <a:gd name="connsiteY2644" fmla="*/ 5238112 h 5450084"/>
              <a:gd name="connsiteX2645" fmla="*/ 9577904 w 12192000"/>
              <a:gd name="connsiteY2645" fmla="*/ 5238455 h 5450084"/>
              <a:gd name="connsiteX2646" fmla="*/ 9574312 w 12192000"/>
              <a:gd name="connsiteY2646" fmla="*/ 5238455 h 5450084"/>
              <a:gd name="connsiteX2647" fmla="*/ 9571120 w 12192000"/>
              <a:gd name="connsiteY2647" fmla="*/ 5238283 h 5450084"/>
              <a:gd name="connsiteX2648" fmla="*/ 9568324 w 12192000"/>
              <a:gd name="connsiteY2648" fmla="*/ 5237940 h 5450084"/>
              <a:gd name="connsiteX2649" fmla="*/ 9565930 w 12192000"/>
              <a:gd name="connsiteY2649" fmla="*/ 5237428 h 5450084"/>
              <a:gd name="connsiteX2650" fmla="*/ 9563934 w 12192000"/>
              <a:gd name="connsiteY2650" fmla="*/ 5236572 h 5450084"/>
              <a:gd name="connsiteX2651" fmla="*/ 9562738 w 12192000"/>
              <a:gd name="connsiteY2651" fmla="*/ 5235375 h 5450084"/>
              <a:gd name="connsiteX2652" fmla="*/ 9561940 w 12192000"/>
              <a:gd name="connsiteY2652" fmla="*/ 5234007 h 5450084"/>
              <a:gd name="connsiteX2653" fmla="*/ 9561140 w 12192000"/>
              <a:gd name="connsiteY2653" fmla="*/ 5231954 h 5450084"/>
              <a:gd name="connsiteX2654" fmla="*/ 9560342 w 12192000"/>
              <a:gd name="connsiteY2654" fmla="*/ 5230072 h 5450084"/>
              <a:gd name="connsiteX2655" fmla="*/ 9558745 w 12192000"/>
              <a:gd name="connsiteY2655" fmla="*/ 5228191 h 5450084"/>
              <a:gd name="connsiteX2656" fmla="*/ 9557547 w 12192000"/>
              <a:gd name="connsiteY2656" fmla="*/ 5226310 h 5450084"/>
              <a:gd name="connsiteX2657" fmla="*/ 9553955 w 12192000"/>
              <a:gd name="connsiteY2657" fmla="*/ 5223060 h 5450084"/>
              <a:gd name="connsiteX2658" fmla="*/ 9549563 w 12192000"/>
              <a:gd name="connsiteY2658" fmla="*/ 5219639 h 5450084"/>
              <a:gd name="connsiteX2659" fmla="*/ 9544775 w 12192000"/>
              <a:gd name="connsiteY2659" fmla="*/ 5216560 h 5450084"/>
              <a:gd name="connsiteX2660" fmla="*/ 9538786 w 12192000"/>
              <a:gd name="connsiteY2660" fmla="*/ 5213652 h 5450084"/>
              <a:gd name="connsiteX2661" fmla="*/ 9527610 w 12192000"/>
              <a:gd name="connsiteY2661" fmla="*/ 5208007 h 5450084"/>
              <a:gd name="connsiteX2662" fmla="*/ 9522420 w 12192000"/>
              <a:gd name="connsiteY2662" fmla="*/ 5205099 h 5450084"/>
              <a:gd name="connsiteX2663" fmla="*/ 9516833 w 12192000"/>
              <a:gd name="connsiteY2663" fmla="*/ 5202192 h 5450084"/>
              <a:gd name="connsiteX2664" fmla="*/ 9512041 w 12192000"/>
              <a:gd name="connsiteY2664" fmla="*/ 5199284 h 5450084"/>
              <a:gd name="connsiteX2665" fmla="*/ 9507651 w 12192000"/>
              <a:gd name="connsiteY2665" fmla="*/ 5196204 h 5450084"/>
              <a:gd name="connsiteX2666" fmla="*/ 9503659 w 12192000"/>
              <a:gd name="connsiteY2666" fmla="*/ 5192955 h 5450084"/>
              <a:gd name="connsiteX2667" fmla="*/ 9502063 w 12192000"/>
              <a:gd name="connsiteY2667" fmla="*/ 5191244 h 5450084"/>
              <a:gd name="connsiteX2668" fmla="*/ 9500864 w 12192000"/>
              <a:gd name="connsiteY2668" fmla="*/ 5189534 h 5450084"/>
              <a:gd name="connsiteX2669" fmla="*/ 9500066 w 12192000"/>
              <a:gd name="connsiteY2669" fmla="*/ 5187652 h 5450084"/>
              <a:gd name="connsiteX2670" fmla="*/ 9499268 w 12192000"/>
              <a:gd name="connsiteY2670" fmla="*/ 5185942 h 5450084"/>
              <a:gd name="connsiteX2671" fmla="*/ 9498870 w 12192000"/>
              <a:gd name="connsiteY2671" fmla="*/ 5183890 h 5450084"/>
              <a:gd name="connsiteX2672" fmla="*/ 9498470 w 12192000"/>
              <a:gd name="connsiteY2672" fmla="*/ 5182008 h 5450084"/>
              <a:gd name="connsiteX2673" fmla="*/ 9495276 w 12192000"/>
              <a:gd name="connsiteY2673" fmla="*/ 5167811 h 5450084"/>
              <a:gd name="connsiteX2674" fmla="*/ 9493280 w 12192000"/>
              <a:gd name="connsiteY2674" fmla="*/ 5136850 h 5450084"/>
              <a:gd name="connsiteX2675" fmla="*/ 9476915 w 12192000"/>
              <a:gd name="connsiteY2675" fmla="*/ 5097680 h 5450084"/>
              <a:gd name="connsiteX2676" fmla="*/ 9461746 w 12192000"/>
              <a:gd name="connsiteY2676" fmla="*/ 5097167 h 5450084"/>
              <a:gd name="connsiteX2677" fmla="*/ 9446578 w 12192000"/>
              <a:gd name="connsiteY2677" fmla="*/ 5096824 h 5450084"/>
              <a:gd name="connsiteX2678" fmla="*/ 9430611 w 12192000"/>
              <a:gd name="connsiteY2678" fmla="*/ 5096653 h 5450084"/>
              <a:gd name="connsiteX2679" fmla="*/ 9415442 w 12192000"/>
              <a:gd name="connsiteY2679" fmla="*/ 5096824 h 5450084"/>
              <a:gd name="connsiteX2680" fmla="*/ 9384306 w 12192000"/>
              <a:gd name="connsiteY2680" fmla="*/ 5096996 h 5450084"/>
              <a:gd name="connsiteX2681" fmla="*/ 9368340 w 12192000"/>
              <a:gd name="connsiteY2681" fmla="*/ 5096824 h 5450084"/>
              <a:gd name="connsiteX2682" fmla="*/ 9353171 w 12192000"/>
              <a:gd name="connsiteY2682" fmla="*/ 5096653 h 5450084"/>
              <a:gd name="connsiteX2683" fmla="*/ 9338004 w 12192000"/>
              <a:gd name="connsiteY2683" fmla="*/ 5095970 h 5450084"/>
              <a:gd name="connsiteX2684" fmla="*/ 9330420 w 12192000"/>
              <a:gd name="connsiteY2684" fmla="*/ 5095456 h 5450084"/>
              <a:gd name="connsiteX2685" fmla="*/ 9323233 w 12192000"/>
              <a:gd name="connsiteY2685" fmla="*/ 5094772 h 5450084"/>
              <a:gd name="connsiteX2686" fmla="*/ 9316049 w 12192000"/>
              <a:gd name="connsiteY2686" fmla="*/ 5094087 h 5450084"/>
              <a:gd name="connsiteX2687" fmla="*/ 9308465 w 12192000"/>
              <a:gd name="connsiteY2687" fmla="*/ 5093232 h 5450084"/>
              <a:gd name="connsiteX2688" fmla="*/ 9301278 w 12192000"/>
              <a:gd name="connsiteY2688" fmla="*/ 5092035 h 5450084"/>
              <a:gd name="connsiteX2689" fmla="*/ 9294094 w 12192000"/>
              <a:gd name="connsiteY2689" fmla="*/ 5090838 h 5450084"/>
              <a:gd name="connsiteX2690" fmla="*/ 9287309 w 12192000"/>
              <a:gd name="connsiteY2690" fmla="*/ 5089470 h 5450084"/>
              <a:gd name="connsiteX2691" fmla="*/ 9280523 w 12192000"/>
              <a:gd name="connsiteY2691" fmla="*/ 5087930 h 5450084"/>
              <a:gd name="connsiteX2692" fmla="*/ 9273337 w 12192000"/>
              <a:gd name="connsiteY2692" fmla="*/ 5086220 h 5450084"/>
              <a:gd name="connsiteX2693" fmla="*/ 9266950 w 12192000"/>
              <a:gd name="connsiteY2693" fmla="*/ 5084167 h 5450084"/>
              <a:gd name="connsiteX2694" fmla="*/ 9260564 w 12192000"/>
              <a:gd name="connsiteY2694" fmla="*/ 5081942 h 5450084"/>
              <a:gd name="connsiteX2695" fmla="*/ 9254178 w 12192000"/>
              <a:gd name="connsiteY2695" fmla="*/ 5079549 h 5450084"/>
              <a:gd name="connsiteX2696" fmla="*/ 9247789 w 12192000"/>
              <a:gd name="connsiteY2696" fmla="*/ 5076640 h 5450084"/>
              <a:gd name="connsiteX2697" fmla="*/ 9241403 w 12192000"/>
              <a:gd name="connsiteY2697" fmla="*/ 5073733 h 5450084"/>
              <a:gd name="connsiteX2698" fmla="*/ 9232621 w 12192000"/>
              <a:gd name="connsiteY2698" fmla="*/ 5074588 h 5450084"/>
              <a:gd name="connsiteX2699" fmla="*/ 9224638 w 12192000"/>
              <a:gd name="connsiteY2699" fmla="*/ 5075272 h 5450084"/>
              <a:gd name="connsiteX2700" fmla="*/ 9216656 w 12192000"/>
              <a:gd name="connsiteY2700" fmla="*/ 5075786 h 5450084"/>
              <a:gd name="connsiteX2701" fmla="*/ 9209071 w 12192000"/>
              <a:gd name="connsiteY2701" fmla="*/ 5075956 h 5450084"/>
              <a:gd name="connsiteX2702" fmla="*/ 9201885 w 12192000"/>
              <a:gd name="connsiteY2702" fmla="*/ 5075956 h 5450084"/>
              <a:gd name="connsiteX2703" fmla="*/ 9195099 w 12192000"/>
              <a:gd name="connsiteY2703" fmla="*/ 5075614 h 5450084"/>
              <a:gd name="connsiteX2704" fmla="*/ 9189112 w 12192000"/>
              <a:gd name="connsiteY2704" fmla="*/ 5075272 h 5450084"/>
              <a:gd name="connsiteX2705" fmla="*/ 9183124 w 12192000"/>
              <a:gd name="connsiteY2705" fmla="*/ 5074588 h 5450084"/>
              <a:gd name="connsiteX2706" fmla="*/ 9177136 w 12192000"/>
              <a:gd name="connsiteY2706" fmla="*/ 5073733 h 5450084"/>
              <a:gd name="connsiteX2707" fmla="*/ 9171947 w 12192000"/>
              <a:gd name="connsiteY2707" fmla="*/ 5072707 h 5450084"/>
              <a:gd name="connsiteX2708" fmla="*/ 9166757 w 12192000"/>
              <a:gd name="connsiteY2708" fmla="*/ 5071510 h 5450084"/>
              <a:gd name="connsiteX2709" fmla="*/ 9162367 w 12192000"/>
              <a:gd name="connsiteY2709" fmla="*/ 5070312 h 5450084"/>
              <a:gd name="connsiteX2710" fmla="*/ 9157977 w 12192000"/>
              <a:gd name="connsiteY2710" fmla="*/ 5068773 h 5450084"/>
              <a:gd name="connsiteX2711" fmla="*/ 9153586 w 12192000"/>
              <a:gd name="connsiteY2711" fmla="*/ 5067233 h 5450084"/>
              <a:gd name="connsiteX2712" fmla="*/ 9149594 w 12192000"/>
              <a:gd name="connsiteY2712" fmla="*/ 5065522 h 5450084"/>
              <a:gd name="connsiteX2713" fmla="*/ 9145602 w 12192000"/>
              <a:gd name="connsiteY2713" fmla="*/ 5063469 h 5450084"/>
              <a:gd name="connsiteX2714" fmla="*/ 9142010 w 12192000"/>
              <a:gd name="connsiteY2714" fmla="*/ 5061589 h 5450084"/>
              <a:gd name="connsiteX2715" fmla="*/ 9138418 w 12192000"/>
              <a:gd name="connsiteY2715" fmla="*/ 5059536 h 5450084"/>
              <a:gd name="connsiteX2716" fmla="*/ 9132429 w 12192000"/>
              <a:gd name="connsiteY2716" fmla="*/ 5055260 h 5450084"/>
              <a:gd name="connsiteX2717" fmla="*/ 9126443 w 12192000"/>
              <a:gd name="connsiteY2717" fmla="*/ 5050640 h 5450084"/>
              <a:gd name="connsiteX2718" fmla="*/ 9120853 w 12192000"/>
              <a:gd name="connsiteY2718" fmla="*/ 5045681 h 5450084"/>
              <a:gd name="connsiteX2719" fmla="*/ 9110076 w 12192000"/>
              <a:gd name="connsiteY2719" fmla="*/ 5035760 h 5450084"/>
              <a:gd name="connsiteX2720" fmla="*/ 9104886 w 12192000"/>
              <a:gd name="connsiteY2720" fmla="*/ 5030799 h 5450084"/>
              <a:gd name="connsiteX2721" fmla="*/ 9099298 w 12192000"/>
              <a:gd name="connsiteY2721" fmla="*/ 5026181 h 5450084"/>
              <a:gd name="connsiteX2722" fmla="*/ 9074948 w 12192000"/>
              <a:gd name="connsiteY2722" fmla="*/ 4974866 h 5450084"/>
              <a:gd name="connsiteX2723" fmla="*/ 9041019 w 12192000"/>
              <a:gd name="connsiteY2723" fmla="*/ 4981023 h 5450084"/>
              <a:gd name="connsiteX2724" fmla="*/ 9039023 w 12192000"/>
              <a:gd name="connsiteY2724" fmla="*/ 4984445 h 5450084"/>
              <a:gd name="connsiteX2725" fmla="*/ 9037826 w 12192000"/>
              <a:gd name="connsiteY2725" fmla="*/ 4988036 h 5450084"/>
              <a:gd name="connsiteX2726" fmla="*/ 9038225 w 12192000"/>
              <a:gd name="connsiteY2726" fmla="*/ 4995563 h 5450084"/>
              <a:gd name="connsiteX2727" fmla="*/ 9037426 w 12192000"/>
              <a:gd name="connsiteY2727" fmla="*/ 5002747 h 5450084"/>
              <a:gd name="connsiteX2728" fmla="*/ 9036228 w 12192000"/>
              <a:gd name="connsiteY2728" fmla="*/ 5010102 h 5450084"/>
              <a:gd name="connsiteX2729" fmla="*/ 9034232 w 12192000"/>
              <a:gd name="connsiteY2729" fmla="*/ 5017116 h 5450084"/>
              <a:gd name="connsiteX2730" fmla="*/ 9031838 w 12192000"/>
              <a:gd name="connsiteY2730" fmla="*/ 5024299 h 5450084"/>
              <a:gd name="connsiteX2731" fmla="*/ 9028646 w 12192000"/>
              <a:gd name="connsiteY2731" fmla="*/ 5031141 h 5450084"/>
              <a:gd name="connsiteX2732" fmla="*/ 9024654 w 12192000"/>
              <a:gd name="connsiteY2732" fmla="*/ 5038154 h 5450084"/>
              <a:gd name="connsiteX2733" fmla="*/ 9020262 w 12192000"/>
              <a:gd name="connsiteY2733" fmla="*/ 5044997 h 5450084"/>
              <a:gd name="connsiteX2734" fmla="*/ 9015073 w 12192000"/>
              <a:gd name="connsiteY2734" fmla="*/ 5051838 h 5450084"/>
              <a:gd name="connsiteX2735" fmla="*/ 9009883 w 12192000"/>
              <a:gd name="connsiteY2735" fmla="*/ 5058509 h 5450084"/>
              <a:gd name="connsiteX2736" fmla="*/ 9003897 w 12192000"/>
              <a:gd name="connsiteY2736" fmla="*/ 5065180 h 5450084"/>
              <a:gd name="connsiteX2737" fmla="*/ 8997908 w 12192000"/>
              <a:gd name="connsiteY2737" fmla="*/ 5071851 h 5450084"/>
              <a:gd name="connsiteX2738" fmla="*/ 8991122 w 12192000"/>
              <a:gd name="connsiteY2738" fmla="*/ 5078351 h 5450084"/>
              <a:gd name="connsiteX2739" fmla="*/ 8983938 w 12192000"/>
              <a:gd name="connsiteY2739" fmla="*/ 5085022 h 5450084"/>
              <a:gd name="connsiteX2740" fmla="*/ 8976753 w 12192000"/>
              <a:gd name="connsiteY2740" fmla="*/ 5091351 h 5450084"/>
              <a:gd name="connsiteX2741" fmla="*/ 8969169 w 12192000"/>
              <a:gd name="connsiteY2741" fmla="*/ 5098023 h 5450084"/>
              <a:gd name="connsiteX2742" fmla="*/ 8969169 w 12192000"/>
              <a:gd name="connsiteY2742" fmla="*/ 5098193 h 5450084"/>
              <a:gd name="connsiteX2743" fmla="*/ 8965975 w 12192000"/>
              <a:gd name="connsiteY2743" fmla="*/ 5103666 h 5450084"/>
              <a:gd name="connsiteX2744" fmla="*/ 8962383 w 12192000"/>
              <a:gd name="connsiteY2744" fmla="*/ 5108798 h 5450084"/>
              <a:gd name="connsiteX2745" fmla="*/ 8957992 w 12192000"/>
              <a:gd name="connsiteY2745" fmla="*/ 5113417 h 5450084"/>
              <a:gd name="connsiteX2746" fmla="*/ 8955596 w 12192000"/>
              <a:gd name="connsiteY2746" fmla="*/ 5115640 h 5450084"/>
              <a:gd name="connsiteX2747" fmla="*/ 8953202 w 12192000"/>
              <a:gd name="connsiteY2747" fmla="*/ 5117693 h 5450084"/>
              <a:gd name="connsiteX2748" fmla="*/ 8950008 w 12192000"/>
              <a:gd name="connsiteY2748" fmla="*/ 5119745 h 5450084"/>
              <a:gd name="connsiteX2749" fmla="*/ 8947214 w 12192000"/>
              <a:gd name="connsiteY2749" fmla="*/ 5121627 h 5450084"/>
              <a:gd name="connsiteX2750" fmla="*/ 8944420 w 12192000"/>
              <a:gd name="connsiteY2750" fmla="*/ 5123508 h 5450084"/>
              <a:gd name="connsiteX2751" fmla="*/ 8941225 w 12192000"/>
              <a:gd name="connsiteY2751" fmla="*/ 5125219 h 5450084"/>
              <a:gd name="connsiteX2752" fmla="*/ 8937633 w 12192000"/>
              <a:gd name="connsiteY2752" fmla="*/ 5126758 h 5450084"/>
              <a:gd name="connsiteX2753" fmla="*/ 8934041 w 12192000"/>
              <a:gd name="connsiteY2753" fmla="*/ 5128127 h 5450084"/>
              <a:gd name="connsiteX2754" fmla="*/ 8930449 w 12192000"/>
              <a:gd name="connsiteY2754" fmla="*/ 5129495 h 5450084"/>
              <a:gd name="connsiteX2755" fmla="*/ 8926457 w 12192000"/>
              <a:gd name="connsiteY2755" fmla="*/ 5130863 h 5450084"/>
              <a:gd name="connsiteX2756" fmla="*/ 8922465 w 12192000"/>
              <a:gd name="connsiteY2756" fmla="*/ 5132061 h 5450084"/>
              <a:gd name="connsiteX2757" fmla="*/ 8918074 w 12192000"/>
              <a:gd name="connsiteY2757" fmla="*/ 5133088 h 5450084"/>
              <a:gd name="connsiteX2758" fmla="*/ 8913684 w 12192000"/>
              <a:gd name="connsiteY2758" fmla="*/ 5134114 h 5450084"/>
              <a:gd name="connsiteX2759" fmla="*/ 8908894 w 12192000"/>
              <a:gd name="connsiteY2759" fmla="*/ 5135140 h 5450084"/>
              <a:gd name="connsiteX2760" fmla="*/ 8904104 w 12192000"/>
              <a:gd name="connsiteY2760" fmla="*/ 5135825 h 5450084"/>
              <a:gd name="connsiteX2761" fmla="*/ 8899313 w 12192000"/>
              <a:gd name="connsiteY2761" fmla="*/ 5136509 h 5450084"/>
              <a:gd name="connsiteX2762" fmla="*/ 8894123 w 12192000"/>
              <a:gd name="connsiteY2762" fmla="*/ 5137193 h 5450084"/>
              <a:gd name="connsiteX2763" fmla="*/ 8888935 w 12192000"/>
              <a:gd name="connsiteY2763" fmla="*/ 5137706 h 5450084"/>
              <a:gd name="connsiteX2764" fmla="*/ 8882946 w 12192000"/>
              <a:gd name="connsiteY2764" fmla="*/ 5138048 h 5450084"/>
              <a:gd name="connsiteX2765" fmla="*/ 8877358 w 12192000"/>
              <a:gd name="connsiteY2765" fmla="*/ 5138390 h 5450084"/>
              <a:gd name="connsiteX2766" fmla="*/ 8865384 w 12192000"/>
              <a:gd name="connsiteY2766" fmla="*/ 5138560 h 5450084"/>
              <a:gd name="connsiteX2767" fmla="*/ 8852211 w 12192000"/>
              <a:gd name="connsiteY2767" fmla="*/ 5138560 h 5450084"/>
              <a:gd name="connsiteX2768" fmla="*/ 8839038 w 12192000"/>
              <a:gd name="connsiteY2768" fmla="*/ 5138048 h 5450084"/>
              <a:gd name="connsiteX2769" fmla="*/ 8827462 w 12192000"/>
              <a:gd name="connsiteY2769" fmla="*/ 5137706 h 5450084"/>
              <a:gd name="connsiteX2770" fmla="*/ 8815887 w 12192000"/>
              <a:gd name="connsiteY2770" fmla="*/ 5137363 h 5450084"/>
              <a:gd name="connsiteX2771" fmla="*/ 8804708 w 12192000"/>
              <a:gd name="connsiteY2771" fmla="*/ 5137363 h 5450084"/>
              <a:gd name="connsiteX2772" fmla="*/ 8793134 w 12192000"/>
              <a:gd name="connsiteY2772" fmla="*/ 5137534 h 5450084"/>
              <a:gd name="connsiteX2773" fmla="*/ 8769981 w 12192000"/>
              <a:gd name="connsiteY2773" fmla="*/ 5137877 h 5450084"/>
              <a:gd name="connsiteX2774" fmla="*/ 8746431 w 12192000"/>
              <a:gd name="connsiteY2774" fmla="*/ 5138048 h 5450084"/>
              <a:gd name="connsiteX2775" fmla="*/ 8735253 w 12192000"/>
              <a:gd name="connsiteY2775" fmla="*/ 5138048 h 5450084"/>
              <a:gd name="connsiteX2776" fmla="*/ 8723678 w 12192000"/>
              <a:gd name="connsiteY2776" fmla="*/ 5137877 h 5450084"/>
              <a:gd name="connsiteX2777" fmla="*/ 8712102 w 12192000"/>
              <a:gd name="connsiteY2777" fmla="*/ 5137363 h 5450084"/>
              <a:gd name="connsiteX2778" fmla="*/ 8700925 w 12192000"/>
              <a:gd name="connsiteY2778" fmla="*/ 5136679 h 5450084"/>
              <a:gd name="connsiteX2779" fmla="*/ 8689348 w 12192000"/>
              <a:gd name="connsiteY2779" fmla="*/ 5135653 h 5450084"/>
              <a:gd name="connsiteX2780" fmla="*/ 8678172 w 12192000"/>
              <a:gd name="connsiteY2780" fmla="*/ 5133942 h 5450084"/>
              <a:gd name="connsiteX2781" fmla="*/ 8672584 w 12192000"/>
              <a:gd name="connsiteY2781" fmla="*/ 5133088 h 5450084"/>
              <a:gd name="connsiteX2782" fmla="*/ 8666995 w 12192000"/>
              <a:gd name="connsiteY2782" fmla="*/ 5132232 h 5450084"/>
              <a:gd name="connsiteX2783" fmla="*/ 8661805 w 12192000"/>
              <a:gd name="connsiteY2783" fmla="*/ 5131035 h 5450084"/>
              <a:gd name="connsiteX2784" fmla="*/ 8655819 w 12192000"/>
              <a:gd name="connsiteY2784" fmla="*/ 5129837 h 5450084"/>
              <a:gd name="connsiteX2785" fmla="*/ 8649830 w 12192000"/>
              <a:gd name="connsiteY2785" fmla="*/ 5128811 h 5450084"/>
              <a:gd name="connsiteX2786" fmla="*/ 8643444 w 12192000"/>
              <a:gd name="connsiteY2786" fmla="*/ 5127614 h 5450084"/>
              <a:gd name="connsiteX2787" fmla="*/ 8637856 w 12192000"/>
              <a:gd name="connsiteY2787" fmla="*/ 5126416 h 5450084"/>
              <a:gd name="connsiteX2788" fmla="*/ 8631867 w 12192000"/>
              <a:gd name="connsiteY2788" fmla="*/ 5125048 h 5450084"/>
              <a:gd name="connsiteX2789" fmla="*/ 8620691 w 12192000"/>
              <a:gd name="connsiteY2789" fmla="*/ 5122140 h 5450084"/>
              <a:gd name="connsiteX2790" fmla="*/ 8609912 w 12192000"/>
              <a:gd name="connsiteY2790" fmla="*/ 5118891 h 5450084"/>
              <a:gd name="connsiteX2791" fmla="*/ 8599934 w 12192000"/>
              <a:gd name="connsiteY2791" fmla="*/ 5115470 h 5450084"/>
              <a:gd name="connsiteX2792" fmla="*/ 8589955 w 12192000"/>
              <a:gd name="connsiteY2792" fmla="*/ 5111877 h 5450084"/>
              <a:gd name="connsiteX2793" fmla="*/ 8580375 w 12192000"/>
              <a:gd name="connsiteY2793" fmla="*/ 5108114 h 5450084"/>
              <a:gd name="connsiteX2794" fmla="*/ 8571194 w 12192000"/>
              <a:gd name="connsiteY2794" fmla="*/ 5104180 h 5450084"/>
              <a:gd name="connsiteX2795" fmla="*/ 8552831 w 12192000"/>
              <a:gd name="connsiteY2795" fmla="*/ 5096312 h 5450084"/>
              <a:gd name="connsiteX2796" fmla="*/ 8534868 w 12192000"/>
              <a:gd name="connsiteY2796" fmla="*/ 5088273 h 5450084"/>
              <a:gd name="connsiteX2797" fmla="*/ 8524890 w 12192000"/>
              <a:gd name="connsiteY2797" fmla="*/ 5084338 h 5450084"/>
              <a:gd name="connsiteX2798" fmla="*/ 8515309 w 12192000"/>
              <a:gd name="connsiteY2798" fmla="*/ 5080746 h 5450084"/>
              <a:gd name="connsiteX2799" fmla="*/ 8505331 w 12192000"/>
              <a:gd name="connsiteY2799" fmla="*/ 5076983 h 5450084"/>
              <a:gd name="connsiteX2800" fmla="*/ 8494552 w 12192000"/>
              <a:gd name="connsiteY2800" fmla="*/ 5073733 h 5450084"/>
              <a:gd name="connsiteX2801" fmla="*/ 8486171 w 12192000"/>
              <a:gd name="connsiteY2801" fmla="*/ 5070997 h 5450084"/>
              <a:gd name="connsiteX2802" fmla="*/ 8478186 w 12192000"/>
              <a:gd name="connsiteY2802" fmla="*/ 5067917 h 5450084"/>
              <a:gd name="connsiteX2803" fmla="*/ 8471402 w 12192000"/>
              <a:gd name="connsiteY2803" fmla="*/ 5064838 h 5450084"/>
              <a:gd name="connsiteX2804" fmla="*/ 8465414 w 12192000"/>
              <a:gd name="connsiteY2804" fmla="*/ 5061246 h 5450084"/>
              <a:gd name="connsiteX2805" fmla="*/ 8459826 w 12192000"/>
              <a:gd name="connsiteY2805" fmla="*/ 5057654 h 5450084"/>
              <a:gd name="connsiteX2806" fmla="*/ 8455035 w 12192000"/>
              <a:gd name="connsiteY2806" fmla="*/ 5054062 h 5450084"/>
              <a:gd name="connsiteX2807" fmla="*/ 8451441 w 12192000"/>
              <a:gd name="connsiteY2807" fmla="*/ 5050128 h 5450084"/>
              <a:gd name="connsiteX2808" fmla="*/ 8448249 w 12192000"/>
              <a:gd name="connsiteY2808" fmla="*/ 5046194 h 5450084"/>
              <a:gd name="connsiteX2809" fmla="*/ 8445855 w 12192000"/>
              <a:gd name="connsiteY2809" fmla="*/ 5042259 h 5450084"/>
              <a:gd name="connsiteX2810" fmla="*/ 8444257 w 12192000"/>
              <a:gd name="connsiteY2810" fmla="*/ 5037984 h 5450084"/>
              <a:gd name="connsiteX2811" fmla="*/ 8443061 w 12192000"/>
              <a:gd name="connsiteY2811" fmla="*/ 5033708 h 5450084"/>
              <a:gd name="connsiteX2812" fmla="*/ 8442661 w 12192000"/>
              <a:gd name="connsiteY2812" fmla="*/ 5029431 h 5450084"/>
              <a:gd name="connsiteX2813" fmla="*/ 8442661 w 12192000"/>
              <a:gd name="connsiteY2813" fmla="*/ 5024984 h 5450084"/>
              <a:gd name="connsiteX2814" fmla="*/ 8443061 w 12192000"/>
              <a:gd name="connsiteY2814" fmla="*/ 5020365 h 5450084"/>
              <a:gd name="connsiteX2815" fmla="*/ 8443858 w 12192000"/>
              <a:gd name="connsiteY2815" fmla="*/ 5015919 h 5450084"/>
              <a:gd name="connsiteX2816" fmla="*/ 8445455 w 12192000"/>
              <a:gd name="connsiteY2816" fmla="*/ 5011299 h 5450084"/>
              <a:gd name="connsiteX2817" fmla="*/ 8443460 w 12192000"/>
              <a:gd name="connsiteY2817" fmla="*/ 4988721 h 5450084"/>
              <a:gd name="connsiteX2818" fmla="*/ 8443061 w 12192000"/>
              <a:gd name="connsiteY2818" fmla="*/ 4981023 h 5450084"/>
              <a:gd name="connsiteX2819" fmla="*/ 8439866 w 12192000"/>
              <a:gd name="connsiteY2819" fmla="*/ 4968879 h 5450084"/>
              <a:gd name="connsiteX2820" fmla="*/ 8437072 w 12192000"/>
              <a:gd name="connsiteY2820" fmla="*/ 4956905 h 5450084"/>
              <a:gd name="connsiteX2821" fmla="*/ 8434678 w 12192000"/>
              <a:gd name="connsiteY2821" fmla="*/ 4944761 h 5450084"/>
              <a:gd name="connsiteX2822" fmla="*/ 8433080 w 12192000"/>
              <a:gd name="connsiteY2822" fmla="*/ 4932787 h 5450084"/>
              <a:gd name="connsiteX2823" fmla="*/ 8431483 w 12192000"/>
              <a:gd name="connsiteY2823" fmla="*/ 4920644 h 5450084"/>
              <a:gd name="connsiteX2824" fmla="*/ 8430286 w 12192000"/>
              <a:gd name="connsiteY2824" fmla="*/ 4908670 h 5450084"/>
              <a:gd name="connsiteX2825" fmla="*/ 8428291 w 12192000"/>
              <a:gd name="connsiteY2825" fmla="*/ 4884722 h 5450084"/>
              <a:gd name="connsiteX2826" fmla="*/ 8428291 w 12192000"/>
              <a:gd name="connsiteY2826" fmla="*/ 4883184 h 5450084"/>
              <a:gd name="connsiteX2827" fmla="*/ 8428291 w 12192000"/>
              <a:gd name="connsiteY2827" fmla="*/ 4881815 h 5450084"/>
              <a:gd name="connsiteX2828" fmla="*/ 8427493 w 12192000"/>
              <a:gd name="connsiteY2828" fmla="*/ 4859920 h 5450084"/>
              <a:gd name="connsiteX2829" fmla="*/ 8427093 w 12192000"/>
              <a:gd name="connsiteY2829" fmla="*/ 4837854 h 5450084"/>
              <a:gd name="connsiteX2830" fmla="*/ 8426694 w 12192000"/>
              <a:gd name="connsiteY2830" fmla="*/ 4816131 h 5450084"/>
              <a:gd name="connsiteX2831" fmla="*/ 8425896 w 12192000"/>
              <a:gd name="connsiteY2831" fmla="*/ 4794066 h 5450084"/>
              <a:gd name="connsiteX2832" fmla="*/ 8420707 w 12192000"/>
              <a:gd name="connsiteY2832" fmla="*/ 4638240 h 5450084"/>
              <a:gd name="connsiteX2833" fmla="*/ 8420707 w 12192000"/>
              <a:gd name="connsiteY2833" fmla="*/ 4622673 h 5450084"/>
              <a:gd name="connsiteX2834" fmla="*/ 8407535 w 12192000"/>
              <a:gd name="connsiteY2834" fmla="*/ 4545529 h 5450084"/>
              <a:gd name="connsiteX2835" fmla="*/ 8405538 w 12192000"/>
              <a:gd name="connsiteY2835" fmla="*/ 4543136 h 5450084"/>
              <a:gd name="connsiteX2836" fmla="*/ 8403941 w 12192000"/>
              <a:gd name="connsiteY2836" fmla="*/ 4540570 h 5450084"/>
              <a:gd name="connsiteX2837" fmla="*/ 8402744 w 12192000"/>
              <a:gd name="connsiteY2837" fmla="*/ 4538175 h 5450084"/>
              <a:gd name="connsiteX2838" fmla="*/ 8401946 w 12192000"/>
              <a:gd name="connsiteY2838" fmla="*/ 4535779 h 5450084"/>
              <a:gd name="connsiteX2839" fmla="*/ 8401147 w 12192000"/>
              <a:gd name="connsiteY2839" fmla="*/ 4533386 h 5450084"/>
              <a:gd name="connsiteX2840" fmla="*/ 8400748 w 12192000"/>
              <a:gd name="connsiteY2840" fmla="*/ 4530991 h 5450084"/>
              <a:gd name="connsiteX2841" fmla="*/ 8400748 w 12192000"/>
              <a:gd name="connsiteY2841" fmla="*/ 4526030 h 5450084"/>
              <a:gd name="connsiteX2842" fmla="*/ 8401147 w 12192000"/>
              <a:gd name="connsiteY2842" fmla="*/ 4521241 h 5450084"/>
              <a:gd name="connsiteX2843" fmla="*/ 8401946 w 12192000"/>
              <a:gd name="connsiteY2843" fmla="*/ 4516280 h 5450084"/>
              <a:gd name="connsiteX2844" fmla="*/ 8404740 w 12192000"/>
              <a:gd name="connsiteY2844" fmla="*/ 4506531 h 5450084"/>
              <a:gd name="connsiteX2845" fmla="*/ 8399950 w 12192000"/>
              <a:gd name="connsiteY2845" fmla="*/ 4509610 h 5450084"/>
              <a:gd name="connsiteX2846" fmla="*/ 8395159 w 12192000"/>
              <a:gd name="connsiteY2846" fmla="*/ 4512859 h 5450084"/>
              <a:gd name="connsiteX2847" fmla="*/ 8391168 w 12192000"/>
              <a:gd name="connsiteY2847" fmla="*/ 4516280 h 5450084"/>
              <a:gd name="connsiteX2848" fmla="*/ 8387974 w 12192000"/>
              <a:gd name="connsiteY2848" fmla="*/ 4519530 h 5450084"/>
              <a:gd name="connsiteX2849" fmla="*/ 8384781 w 12192000"/>
              <a:gd name="connsiteY2849" fmla="*/ 4522952 h 5450084"/>
              <a:gd name="connsiteX2850" fmla="*/ 8381988 w 12192000"/>
              <a:gd name="connsiteY2850" fmla="*/ 4526201 h 5450084"/>
              <a:gd name="connsiteX2851" fmla="*/ 8379193 w 12192000"/>
              <a:gd name="connsiteY2851" fmla="*/ 4529794 h 5450084"/>
              <a:gd name="connsiteX2852" fmla="*/ 8377197 w 12192000"/>
              <a:gd name="connsiteY2852" fmla="*/ 4533215 h 5450084"/>
              <a:gd name="connsiteX2853" fmla="*/ 8375201 w 12192000"/>
              <a:gd name="connsiteY2853" fmla="*/ 4536635 h 5450084"/>
              <a:gd name="connsiteX2854" fmla="*/ 8373604 w 12192000"/>
              <a:gd name="connsiteY2854" fmla="*/ 4540056 h 5450084"/>
              <a:gd name="connsiteX2855" fmla="*/ 8371209 w 12192000"/>
              <a:gd name="connsiteY2855" fmla="*/ 4547069 h 5450084"/>
              <a:gd name="connsiteX2856" fmla="*/ 8369612 w 12192000"/>
              <a:gd name="connsiteY2856" fmla="*/ 4554083 h 5450084"/>
              <a:gd name="connsiteX2857" fmla="*/ 8368415 w 12192000"/>
              <a:gd name="connsiteY2857" fmla="*/ 4561267 h 5450084"/>
              <a:gd name="connsiteX2858" fmla="*/ 8367617 w 12192000"/>
              <a:gd name="connsiteY2858" fmla="*/ 4568450 h 5450084"/>
              <a:gd name="connsiteX2859" fmla="*/ 8367218 w 12192000"/>
              <a:gd name="connsiteY2859" fmla="*/ 4575635 h 5450084"/>
              <a:gd name="connsiteX2860" fmla="*/ 8366419 w 12192000"/>
              <a:gd name="connsiteY2860" fmla="*/ 4590003 h 5450084"/>
              <a:gd name="connsiteX2861" fmla="*/ 8366020 w 12192000"/>
              <a:gd name="connsiteY2861" fmla="*/ 4597188 h 5450084"/>
              <a:gd name="connsiteX2862" fmla="*/ 8364823 w 12192000"/>
              <a:gd name="connsiteY2862" fmla="*/ 4604371 h 5450084"/>
              <a:gd name="connsiteX2863" fmla="*/ 8362427 w 12192000"/>
              <a:gd name="connsiteY2863" fmla="*/ 4611384 h 5450084"/>
              <a:gd name="connsiteX2864" fmla="*/ 8360033 w 12192000"/>
              <a:gd name="connsiteY2864" fmla="*/ 4618397 h 5450084"/>
              <a:gd name="connsiteX2865" fmla="*/ 8354843 w 12192000"/>
              <a:gd name="connsiteY2865" fmla="*/ 4630884 h 5450084"/>
              <a:gd name="connsiteX2866" fmla="*/ 8350850 w 12192000"/>
              <a:gd name="connsiteY2866" fmla="*/ 4643200 h 5450084"/>
              <a:gd name="connsiteX2867" fmla="*/ 8346860 w 12192000"/>
              <a:gd name="connsiteY2867" fmla="*/ 4655686 h 5450084"/>
              <a:gd name="connsiteX2868" fmla="*/ 8343266 w 12192000"/>
              <a:gd name="connsiteY2868" fmla="*/ 4668002 h 5450084"/>
              <a:gd name="connsiteX2869" fmla="*/ 8340474 w 12192000"/>
              <a:gd name="connsiteY2869" fmla="*/ 4680489 h 5450084"/>
              <a:gd name="connsiteX2870" fmla="*/ 8337280 w 12192000"/>
              <a:gd name="connsiteY2870" fmla="*/ 4692975 h 5450084"/>
              <a:gd name="connsiteX2871" fmla="*/ 8331291 w 12192000"/>
              <a:gd name="connsiteY2871" fmla="*/ 4718120 h 5450084"/>
              <a:gd name="connsiteX2872" fmla="*/ 8328497 w 12192000"/>
              <a:gd name="connsiteY2872" fmla="*/ 4730607 h 5450084"/>
              <a:gd name="connsiteX2873" fmla="*/ 8325305 w 12192000"/>
              <a:gd name="connsiteY2873" fmla="*/ 4743093 h 5450084"/>
              <a:gd name="connsiteX2874" fmla="*/ 8322112 w 12192000"/>
              <a:gd name="connsiteY2874" fmla="*/ 4755580 h 5450084"/>
              <a:gd name="connsiteX2875" fmla="*/ 8318119 w 12192000"/>
              <a:gd name="connsiteY2875" fmla="*/ 4768067 h 5450084"/>
              <a:gd name="connsiteX2876" fmla="*/ 8313728 w 12192000"/>
              <a:gd name="connsiteY2876" fmla="*/ 4780382 h 5450084"/>
              <a:gd name="connsiteX2877" fmla="*/ 8308539 w 12192000"/>
              <a:gd name="connsiteY2877" fmla="*/ 4792698 h 5450084"/>
              <a:gd name="connsiteX2878" fmla="*/ 8302952 w 12192000"/>
              <a:gd name="connsiteY2878" fmla="*/ 4805184 h 5450084"/>
              <a:gd name="connsiteX2879" fmla="*/ 8295766 w 12192000"/>
              <a:gd name="connsiteY2879" fmla="*/ 4817500 h 5450084"/>
              <a:gd name="connsiteX2880" fmla="*/ 8182401 w 12192000"/>
              <a:gd name="connsiteY2880" fmla="*/ 5151047 h 5450084"/>
              <a:gd name="connsiteX2881" fmla="*/ 8180006 w 12192000"/>
              <a:gd name="connsiteY2881" fmla="*/ 5158060 h 5450084"/>
              <a:gd name="connsiteX2882" fmla="*/ 8177212 w 12192000"/>
              <a:gd name="connsiteY2882" fmla="*/ 5165244 h 5450084"/>
              <a:gd name="connsiteX2883" fmla="*/ 8173619 w 12192000"/>
              <a:gd name="connsiteY2883" fmla="*/ 5172257 h 5450084"/>
              <a:gd name="connsiteX2884" fmla="*/ 8169228 w 12192000"/>
              <a:gd name="connsiteY2884" fmla="*/ 5179270 h 5450084"/>
              <a:gd name="connsiteX2885" fmla="*/ 8164039 w 12192000"/>
              <a:gd name="connsiteY2885" fmla="*/ 5185942 h 5450084"/>
              <a:gd name="connsiteX2886" fmla="*/ 8159248 w 12192000"/>
              <a:gd name="connsiteY2886" fmla="*/ 5192783 h 5450084"/>
              <a:gd name="connsiteX2887" fmla="*/ 8153661 w 12192000"/>
              <a:gd name="connsiteY2887" fmla="*/ 5199455 h 5450084"/>
              <a:gd name="connsiteX2888" fmla="*/ 8148072 w 12192000"/>
              <a:gd name="connsiteY2888" fmla="*/ 5206297 h 5450084"/>
              <a:gd name="connsiteX2889" fmla="*/ 8136496 w 12192000"/>
              <a:gd name="connsiteY2889" fmla="*/ 5219639 h 5450084"/>
              <a:gd name="connsiteX2890" fmla="*/ 8124521 w 12192000"/>
              <a:gd name="connsiteY2890" fmla="*/ 5232980 h 5450084"/>
              <a:gd name="connsiteX2891" fmla="*/ 8119332 w 12192000"/>
              <a:gd name="connsiteY2891" fmla="*/ 5239823 h 5450084"/>
              <a:gd name="connsiteX2892" fmla="*/ 8114142 w 12192000"/>
              <a:gd name="connsiteY2892" fmla="*/ 5246494 h 5450084"/>
              <a:gd name="connsiteX2893" fmla="*/ 8109353 w 12192000"/>
              <a:gd name="connsiteY2893" fmla="*/ 5253507 h 5450084"/>
              <a:gd name="connsiteX2894" fmla="*/ 8104961 w 12192000"/>
              <a:gd name="connsiteY2894" fmla="*/ 5260349 h 5450084"/>
              <a:gd name="connsiteX2895" fmla="*/ 8102566 w 12192000"/>
              <a:gd name="connsiteY2895" fmla="*/ 5263256 h 5450084"/>
              <a:gd name="connsiteX2896" fmla="*/ 8100172 w 12192000"/>
              <a:gd name="connsiteY2896" fmla="*/ 5265993 h 5450084"/>
              <a:gd name="connsiteX2897" fmla="*/ 8096579 w 12192000"/>
              <a:gd name="connsiteY2897" fmla="*/ 5268559 h 5450084"/>
              <a:gd name="connsiteX2898" fmla="*/ 8094583 w 12192000"/>
              <a:gd name="connsiteY2898" fmla="*/ 5269757 h 5450084"/>
              <a:gd name="connsiteX2899" fmla="*/ 8092588 w 12192000"/>
              <a:gd name="connsiteY2899" fmla="*/ 5270783 h 5450084"/>
              <a:gd name="connsiteX2900" fmla="*/ 8090193 w 12192000"/>
              <a:gd name="connsiteY2900" fmla="*/ 5271809 h 5450084"/>
              <a:gd name="connsiteX2901" fmla="*/ 8087796 w 12192000"/>
              <a:gd name="connsiteY2901" fmla="*/ 5272664 h 5450084"/>
              <a:gd name="connsiteX2902" fmla="*/ 8085003 w 12192000"/>
              <a:gd name="connsiteY2902" fmla="*/ 5273348 h 5450084"/>
              <a:gd name="connsiteX2903" fmla="*/ 8082209 w 12192000"/>
              <a:gd name="connsiteY2903" fmla="*/ 5274033 h 5450084"/>
              <a:gd name="connsiteX2904" fmla="*/ 8079014 w 12192000"/>
              <a:gd name="connsiteY2904" fmla="*/ 5274546 h 5450084"/>
              <a:gd name="connsiteX2905" fmla="*/ 8075822 w 12192000"/>
              <a:gd name="connsiteY2905" fmla="*/ 5274888 h 5450084"/>
              <a:gd name="connsiteX2906" fmla="*/ 8072230 w 12192000"/>
              <a:gd name="connsiteY2906" fmla="*/ 5275059 h 5450084"/>
              <a:gd name="connsiteX2907" fmla="*/ 8067838 w 12192000"/>
              <a:gd name="connsiteY2907" fmla="*/ 5275059 h 5450084"/>
              <a:gd name="connsiteX2908" fmla="*/ 8049876 w 12192000"/>
              <a:gd name="connsiteY2908" fmla="*/ 5274888 h 5450084"/>
              <a:gd name="connsiteX2909" fmla="*/ 8031514 w 12192000"/>
              <a:gd name="connsiteY2909" fmla="*/ 5274888 h 5450084"/>
              <a:gd name="connsiteX2910" fmla="*/ 8013152 w 12192000"/>
              <a:gd name="connsiteY2910" fmla="*/ 5275059 h 5450084"/>
              <a:gd name="connsiteX2911" fmla="*/ 7994391 w 12192000"/>
              <a:gd name="connsiteY2911" fmla="*/ 5275401 h 5450084"/>
              <a:gd name="connsiteX2912" fmla="*/ 7976029 w 12192000"/>
              <a:gd name="connsiteY2912" fmla="*/ 5275743 h 5450084"/>
              <a:gd name="connsiteX2913" fmla="*/ 7957268 w 12192000"/>
              <a:gd name="connsiteY2913" fmla="*/ 5276086 h 5450084"/>
              <a:gd name="connsiteX2914" fmla="*/ 7938906 w 12192000"/>
              <a:gd name="connsiteY2914" fmla="*/ 5276086 h 5450084"/>
              <a:gd name="connsiteX2915" fmla="*/ 7920545 w 12192000"/>
              <a:gd name="connsiteY2915" fmla="*/ 5275914 h 5450084"/>
              <a:gd name="connsiteX2916" fmla="*/ 7902181 w 12192000"/>
              <a:gd name="connsiteY2916" fmla="*/ 5275401 h 5450084"/>
              <a:gd name="connsiteX2917" fmla="*/ 7893400 w 12192000"/>
              <a:gd name="connsiteY2917" fmla="*/ 5275059 h 5450084"/>
              <a:gd name="connsiteX2918" fmla="*/ 7884618 w 12192000"/>
              <a:gd name="connsiteY2918" fmla="*/ 5274546 h 5450084"/>
              <a:gd name="connsiteX2919" fmla="*/ 7875836 w 12192000"/>
              <a:gd name="connsiteY2919" fmla="*/ 5273862 h 5450084"/>
              <a:gd name="connsiteX2920" fmla="*/ 7866655 w 12192000"/>
              <a:gd name="connsiteY2920" fmla="*/ 5273006 h 5450084"/>
              <a:gd name="connsiteX2921" fmla="*/ 7857874 w 12192000"/>
              <a:gd name="connsiteY2921" fmla="*/ 5272152 h 5450084"/>
              <a:gd name="connsiteX2922" fmla="*/ 7849092 w 12192000"/>
              <a:gd name="connsiteY2922" fmla="*/ 5270953 h 5450084"/>
              <a:gd name="connsiteX2923" fmla="*/ 7840310 w 12192000"/>
              <a:gd name="connsiteY2923" fmla="*/ 5269757 h 5450084"/>
              <a:gd name="connsiteX2924" fmla="*/ 7831527 w 12192000"/>
              <a:gd name="connsiteY2924" fmla="*/ 5268217 h 5450084"/>
              <a:gd name="connsiteX2925" fmla="*/ 7823147 w 12192000"/>
              <a:gd name="connsiteY2925" fmla="*/ 5266677 h 5450084"/>
              <a:gd name="connsiteX2926" fmla="*/ 7814764 w 12192000"/>
              <a:gd name="connsiteY2926" fmla="*/ 5264796 h 5450084"/>
              <a:gd name="connsiteX2927" fmla="*/ 7805982 w 12192000"/>
              <a:gd name="connsiteY2927" fmla="*/ 5262744 h 5450084"/>
              <a:gd name="connsiteX2928" fmla="*/ 7797998 w 12192000"/>
              <a:gd name="connsiteY2928" fmla="*/ 5260349 h 5450084"/>
              <a:gd name="connsiteX2929" fmla="*/ 7790015 w 12192000"/>
              <a:gd name="connsiteY2929" fmla="*/ 5257783 h 5450084"/>
              <a:gd name="connsiteX2930" fmla="*/ 7782031 w 12192000"/>
              <a:gd name="connsiteY2930" fmla="*/ 5255046 h 5450084"/>
              <a:gd name="connsiteX2931" fmla="*/ 7766863 w 12192000"/>
              <a:gd name="connsiteY2931" fmla="*/ 5248889 h 5450084"/>
              <a:gd name="connsiteX2932" fmla="*/ 7760475 w 12192000"/>
              <a:gd name="connsiteY2932" fmla="*/ 5246323 h 5450084"/>
              <a:gd name="connsiteX2933" fmla="*/ 7757680 w 12192000"/>
              <a:gd name="connsiteY2933" fmla="*/ 5245467 h 5450084"/>
              <a:gd name="connsiteX2934" fmla="*/ 7746904 w 12192000"/>
              <a:gd name="connsiteY2934" fmla="*/ 5249915 h 5450084"/>
              <a:gd name="connsiteX2935" fmla="*/ 7741715 w 12192000"/>
              <a:gd name="connsiteY2935" fmla="*/ 5251625 h 5450084"/>
              <a:gd name="connsiteX2936" fmla="*/ 7736925 w 12192000"/>
              <a:gd name="connsiteY2936" fmla="*/ 5252994 h 5450084"/>
              <a:gd name="connsiteX2937" fmla="*/ 7732933 w 12192000"/>
              <a:gd name="connsiteY2937" fmla="*/ 5254362 h 5450084"/>
              <a:gd name="connsiteX2938" fmla="*/ 7728942 w 12192000"/>
              <a:gd name="connsiteY2938" fmla="*/ 5255218 h 5450084"/>
              <a:gd name="connsiteX2939" fmla="*/ 7725350 w 12192000"/>
              <a:gd name="connsiteY2939" fmla="*/ 5256072 h 5450084"/>
              <a:gd name="connsiteX2940" fmla="*/ 7721757 w 12192000"/>
              <a:gd name="connsiteY2940" fmla="*/ 5256586 h 5450084"/>
              <a:gd name="connsiteX2941" fmla="*/ 7718962 w 12192000"/>
              <a:gd name="connsiteY2941" fmla="*/ 5256928 h 5450084"/>
              <a:gd name="connsiteX2942" fmla="*/ 7716166 w 12192000"/>
              <a:gd name="connsiteY2942" fmla="*/ 5257098 h 5450084"/>
              <a:gd name="connsiteX2943" fmla="*/ 7713374 w 12192000"/>
              <a:gd name="connsiteY2943" fmla="*/ 5257098 h 5450084"/>
              <a:gd name="connsiteX2944" fmla="*/ 7711377 w 12192000"/>
              <a:gd name="connsiteY2944" fmla="*/ 5256928 h 5450084"/>
              <a:gd name="connsiteX2945" fmla="*/ 7708982 w 12192000"/>
              <a:gd name="connsiteY2945" fmla="*/ 5256414 h 5450084"/>
              <a:gd name="connsiteX2946" fmla="*/ 7706987 w 12192000"/>
              <a:gd name="connsiteY2946" fmla="*/ 5255902 h 5450084"/>
              <a:gd name="connsiteX2947" fmla="*/ 7705390 w 12192000"/>
              <a:gd name="connsiteY2947" fmla="*/ 5255218 h 5450084"/>
              <a:gd name="connsiteX2948" fmla="*/ 7703793 w 12192000"/>
              <a:gd name="connsiteY2948" fmla="*/ 5254362 h 5450084"/>
              <a:gd name="connsiteX2949" fmla="*/ 7702597 w 12192000"/>
              <a:gd name="connsiteY2949" fmla="*/ 5253507 h 5450084"/>
              <a:gd name="connsiteX2950" fmla="*/ 7701397 w 12192000"/>
              <a:gd name="connsiteY2950" fmla="*/ 5252310 h 5450084"/>
              <a:gd name="connsiteX2951" fmla="*/ 7699802 w 12192000"/>
              <a:gd name="connsiteY2951" fmla="*/ 5249915 h 5450084"/>
              <a:gd name="connsiteX2952" fmla="*/ 7698205 w 12192000"/>
              <a:gd name="connsiteY2952" fmla="*/ 5247006 h 5450084"/>
              <a:gd name="connsiteX2953" fmla="*/ 7697406 w 12192000"/>
              <a:gd name="connsiteY2953" fmla="*/ 5243928 h 5450084"/>
              <a:gd name="connsiteX2954" fmla="*/ 7696209 w 12192000"/>
              <a:gd name="connsiteY2954" fmla="*/ 5237086 h 5450084"/>
              <a:gd name="connsiteX2955" fmla="*/ 7695411 w 12192000"/>
              <a:gd name="connsiteY2955" fmla="*/ 5230072 h 5450084"/>
              <a:gd name="connsiteX2956" fmla="*/ 7679443 w 12192000"/>
              <a:gd name="connsiteY2956" fmla="*/ 5224941 h 5450084"/>
              <a:gd name="connsiteX2957" fmla="*/ 7671460 w 12192000"/>
              <a:gd name="connsiteY2957" fmla="*/ 5222375 h 5450084"/>
              <a:gd name="connsiteX2958" fmla="*/ 7663877 w 12192000"/>
              <a:gd name="connsiteY2958" fmla="*/ 5219639 h 5450084"/>
              <a:gd name="connsiteX2959" fmla="*/ 7656292 w 12192000"/>
              <a:gd name="connsiteY2959" fmla="*/ 5216902 h 5450084"/>
              <a:gd name="connsiteX2960" fmla="*/ 7649507 w 12192000"/>
              <a:gd name="connsiteY2960" fmla="*/ 5213994 h 5450084"/>
              <a:gd name="connsiteX2961" fmla="*/ 7642719 w 12192000"/>
              <a:gd name="connsiteY2961" fmla="*/ 5211087 h 5450084"/>
              <a:gd name="connsiteX2962" fmla="*/ 7637132 w 12192000"/>
              <a:gd name="connsiteY2962" fmla="*/ 5208007 h 5450084"/>
              <a:gd name="connsiteX2963" fmla="*/ 7632342 w 12192000"/>
              <a:gd name="connsiteY2963" fmla="*/ 5204586 h 5450084"/>
              <a:gd name="connsiteX2964" fmla="*/ 7629946 w 12192000"/>
              <a:gd name="connsiteY2964" fmla="*/ 5202875 h 5450084"/>
              <a:gd name="connsiteX2965" fmla="*/ 7627951 w 12192000"/>
              <a:gd name="connsiteY2965" fmla="*/ 5201165 h 5450084"/>
              <a:gd name="connsiteX2966" fmla="*/ 7626354 w 12192000"/>
              <a:gd name="connsiteY2966" fmla="*/ 5199455 h 5450084"/>
              <a:gd name="connsiteX2967" fmla="*/ 7624757 w 12192000"/>
              <a:gd name="connsiteY2967" fmla="*/ 5197573 h 5450084"/>
              <a:gd name="connsiteX2968" fmla="*/ 7623560 w 12192000"/>
              <a:gd name="connsiteY2968" fmla="*/ 5195692 h 5450084"/>
              <a:gd name="connsiteX2969" fmla="*/ 7622362 w 12192000"/>
              <a:gd name="connsiteY2969" fmla="*/ 5193639 h 5450084"/>
              <a:gd name="connsiteX2970" fmla="*/ 7621963 w 12192000"/>
              <a:gd name="connsiteY2970" fmla="*/ 5191587 h 5450084"/>
              <a:gd name="connsiteX2971" fmla="*/ 7621564 w 12192000"/>
              <a:gd name="connsiteY2971" fmla="*/ 5189363 h 5450084"/>
              <a:gd name="connsiteX2972" fmla="*/ 7621165 w 12192000"/>
              <a:gd name="connsiteY2972" fmla="*/ 5187139 h 5450084"/>
              <a:gd name="connsiteX2973" fmla="*/ 7621564 w 12192000"/>
              <a:gd name="connsiteY2973" fmla="*/ 5184915 h 5450084"/>
              <a:gd name="connsiteX2974" fmla="*/ 7621963 w 12192000"/>
              <a:gd name="connsiteY2974" fmla="*/ 5182691 h 5450084"/>
              <a:gd name="connsiteX2975" fmla="*/ 7622761 w 12192000"/>
              <a:gd name="connsiteY2975" fmla="*/ 5180297 h 5450084"/>
              <a:gd name="connsiteX2976" fmla="*/ 7623959 w 12192000"/>
              <a:gd name="connsiteY2976" fmla="*/ 5177732 h 5450084"/>
              <a:gd name="connsiteX2977" fmla="*/ 7625555 w 12192000"/>
              <a:gd name="connsiteY2977" fmla="*/ 5174995 h 5450084"/>
              <a:gd name="connsiteX2978" fmla="*/ 7620366 w 12192000"/>
              <a:gd name="connsiteY2978" fmla="*/ 5147114 h 5450084"/>
              <a:gd name="connsiteX2979" fmla="*/ 7614379 w 12192000"/>
              <a:gd name="connsiteY2979" fmla="*/ 5125391 h 5450084"/>
              <a:gd name="connsiteX2980" fmla="*/ 7611186 w 12192000"/>
              <a:gd name="connsiteY2980" fmla="*/ 5114443 h 5450084"/>
              <a:gd name="connsiteX2981" fmla="*/ 7608791 w 12192000"/>
              <a:gd name="connsiteY2981" fmla="*/ 5103496 h 5450084"/>
              <a:gd name="connsiteX2982" fmla="*/ 7606396 w 12192000"/>
              <a:gd name="connsiteY2982" fmla="*/ 5092719 h 5450084"/>
              <a:gd name="connsiteX2983" fmla="*/ 7604799 w 12192000"/>
              <a:gd name="connsiteY2983" fmla="*/ 5081773 h 5450084"/>
              <a:gd name="connsiteX2984" fmla="*/ 7603201 w 12192000"/>
              <a:gd name="connsiteY2984" fmla="*/ 5070824 h 5450084"/>
              <a:gd name="connsiteX2985" fmla="*/ 7602005 w 12192000"/>
              <a:gd name="connsiteY2985" fmla="*/ 5059878 h 5450084"/>
              <a:gd name="connsiteX2986" fmla="*/ 7601606 w 12192000"/>
              <a:gd name="connsiteY2986" fmla="*/ 5048931 h 5450084"/>
              <a:gd name="connsiteX2987" fmla="*/ 7601207 w 12192000"/>
              <a:gd name="connsiteY2987" fmla="*/ 5038154 h 5450084"/>
              <a:gd name="connsiteX2988" fmla="*/ 7601606 w 12192000"/>
              <a:gd name="connsiteY2988" fmla="*/ 5027207 h 5450084"/>
              <a:gd name="connsiteX2989" fmla="*/ 7602803 w 12192000"/>
              <a:gd name="connsiteY2989" fmla="*/ 5016260 h 5450084"/>
              <a:gd name="connsiteX2990" fmla="*/ 7604400 w 12192000"/>
              <a:gd name="connsiteY2990" fmla="*/ 5005313 h 5450084"/>
              <a:gd name="connsiteX2991" fmla="*/ 7606795 w 12192000"/>
              <a:gd name="connsiteY2991" fmla="*/ 4994537 h 5450084"/>
              <a:gd name="connsiteX2992" fmla="*/ 7609988 w 12192000"/>
              <a:gd name="connsiteY2992" fmla="*/ 4983590 h 5450084"/>
              <a:gd name="connsiteX2993" fmla="*/ 7614379 w 12192000"/>
              <a:gd name="connsiteY2993" fmla="*/ 4972642 h 5450084"/>
              <a:gd name="connsiteX2994" fmla="*/ 7614778 w 12192000"/>
              <a:gd name="connsiteY2994" fmla="*/ 4971274 h 5450084"/>
              <a:gd name="connsiteX2995" fmla="*/ 7614778 w 12192000"/>
              <a:gd name="connsiteY2995" fmla="*/ 4970077 h 5450084"/>
              <a:gd name="connsiteX2996" fmla="*/ 7614778 w 12192000"/>
              <a:gd name="connsiteY2996" fmla="*/ 4968709 h 5450084"/>
              <a:gd name="connsiteX2997" fmla="*/ 7614379 w 12192000"/>
              <a:gd name="connsiteY2997" fmla="*/ 4967510 h 5450084"/>
              <a:gd name="connsiteX2998" fmla="*/ 7612384 w 12192000"/>
              <a:gd name="connsiteY2998" fmla="*/ 4964945 h 5450084"/>
              <a:gd name="connsiteX2999" fmla="*/ 7610387 w 12192000"/>
              <a:gd name="connsiteY2999" fmla="*/ 4962551 h 5450084"/>
              <a:gd name="connsiteX3000" fmla="*/ 7607993 w 12192000"/>
              <a:gd name="connsiteY3000" fmla="*/ 4960326 h 5450084"/>
              <a:gd name="connsiteX3001" fmla="*/ 7605198 w 12192000"/>
              <a:gd name="connsiteY3001" fmla="*/ 4958103 h 5450084"/>
              <a:gd name="connsiteX3002" fmla="*/ 7599609 w 12192000"/>
              <a:gd name="connsiteY3002" fmla="*/ 4953655 h 5450084"/>
              <a:gd name="connsiteX3003" fmla="*/ 7597215 w 12192000"/>
              <a:gd name="connsiteY3003" fmla="*/ 4951432 h 5450084"/>
              <a:gd name="connsiteX3004" fmla="*/ 7595219 w 12192000"/>
              <a:gd name="connsiteY3004" fmla="*/ 4949037 h 5450084"/>
              <a:gd name="connsiteX3005" fmla="*/ 7593622 w 12192000"/>
              <a:gd name="connsiteY3005" fmla="*/ 4946814 h 5450084"/>
              <a:gd name="connsiteX3006" fmla="*/ 7593223 w 12192000"/>
              <a:gd name="connsiteY3006" fmla="*/ 4944590 h 5450084"/>
              <a:gd name="connsiteX3007" fmla="*/ 7593223 w 12192000"/>
              <a:gd name="connsiteY3007" fmla="*/ 4943393 h 5450084"/>
              <a:gd name="connsiteX3008" fmla="*/ 7593622 w 12192000"/>
              <a:gd name="connsiteY3008" fmla="*/ 4942194 h 5450084"/>
              <a:gd name="connsiteX3009" fmla="*/ 7594421 w 12192000"/>
              <a:gd name="connsiteY3009" fmla="*/ 4940998 h 5450084"/>
              <a:gd name="connsiteX3010" fmla="*/ 7595219 w 12192000"/>
              <a:gd name="connsiteY3010" fmla="*/ 4939801 h 5450084"/>
              <a:gd name="connsiteX3011" fmla="*/ 7596416 w 12192000"/>
              <a:gd name="connsiteY3011" fmla="*/ 4938603 h 5450084"/>
              <a:gd name="connsiteX3012" fmla="*/ 7598013 w 12192000"/>
              <a:gd name="connsiteY3012" fmla="*/ 4937406 h 5450084"/>
              <a:gd name="connsiteX3013" fmla="*/ 7600408 w 12192000"/>
              <a:gd name="connsiteY3013" fmla="*/ 4935866 h 5450084"/>
              <a:gd name="connsiteX3014" fmla="*/ 7602803 w 12192000"/>
              <a:gd name="connsiteY3014" fmla="*/ 4934669 h 5450084"/>
              <a:gd name="connsiteX3015" fmla="*/ 7601207 w 12192000"/>
              <a:gd name="connsiteY3015" fmla="*/ 4933301 h 5450084"/>
              <a:gd name="connsiteX3016" fmla="*/ 7600008 w 12192000"/>
              <a:gd name="connsiteY3016" fmla="*/ 4931932 h 5450084"/>
              <a:gd name="connsiteX3017" fmla="*/ 7599210 w 12192000"/>
              <a:gd name="connsiteY3017" fmla="*/ 4930564 h 5450084"/>
              <a:gd name="connsiteX3018" fmla="*/ 7598810 w 12192000"/>
              <a:gd name="connsiteY3018" fmla="*/ 4929195 h 5450084"/>
              <a:gd name="connsiteX3019" fmla="*/ 7598411 w 12192000"/>
              <a:gd name="connsiteY3019" fmla="*/ 4926630 h 5450084"/>
              <a:gd name="connsiteX3020" fmla="*/ 7598810 w 12192000"/>
              <a:gd name="connsiteY3020" fmla="*/ 4924063 h 5450084"/>
              <a:gd name="connsiteX3021" fmla="*/ 7596416 w 12192000"/>
              <a:gd name="connsiteY3021" fmla="*/ 4916880 h 5450084"/>
              <a:gd name="connsiteX3022" fmla="*/ 7594820 w 12192000"/>
              <a:gd name="connsiteY3022" fmla="*/ 4909867 h 5450084"/>
              <a:gd name="connsiteX3023" fmla="*/ 7593223 w 12192000"/>
              <a:gd name="connsiteY3023" fmla="*/ 4902683 h 5450084"/>
              <a:gd name="connsiteX3024" fmla="*/ 7592425 w 12192000"/>
              <a:gd name="connsiteY3024" fmla="*/ 4895498 h 5450084"/>
              <a:gd name="connsiteX3025" fmla="*/ 7591626 w 12192000"/>
              <a:gd name="connsiteY3025" fmla="*/ 4888315 h 5450084"/>
              <a:gd name="connsiteX3026" fmla="*/ 7591226 w 12192000"/>
              <a:gd name="connsiteY3026" fmla="*/ 4881301 h 5450084"/>
              <a:gd name="connsiteX3027" fmla="*/ 7591226 w 12192000"/>
              <a:gd name="connsiteY3027" fmla="*/ 4866933 h 5450084"/>
              <a:gd name="connsiteX3028" fmla="*/ 7591626 w 12192000"/>
              <a:gd name="connsiteY3028" fmla="*/ 4838196 h 5450084"/>
              <a:gd name="connsiteX3029" fmla="*/ 7591226 w 12192000"/>
              <a:gd name="connsiteY3029" fmla="*/ 4823828 h 5450084"/>
              <a:gd name="connsiteX3030" fmla="*/ 7590828 w 12192000"/>
              <a:gd name="connsiteY3030" fmla="*/ 4816816 h 5450084"/>
              <a:gd name="connsiteX3031" fmla="*/ 7590429 w 12192000"/>
              <a:gd name="connsiteY3031" fmla="*/ 4809631 h 5450084"/>
              <a:gd name="connsiteX3032" fmla="*/ 7590429 w 12192000"/>
              <a:gd name="connsiteY3032" fmla="*/ 4801763 h 5450084"/>
              <a:gd name="connsiteX3033" fmla="*/ 7589232 w 12192000"/>
              <a:gd name="connsiteY3033" fmla="*/ 4766697 h 5450084"/>
              <a:gd name="connsiteX3034" fmla="*/ 7588034 w 12192000"/>
              <a:gd name="connsiteY3034" fmla="*/ 4749251 h 5450084"/>
              <a:gd name="connsiteX3035" fmla="*/ 7587236 w 12192000"/>
              <a:gd name="connsiteY3035" fmla="*/ 4740698 h 5450084"/>
              <a:gd name="connsiteX3036" fmla="*/ 7586437 w 12192000"/>
              <a:gd name="connsiteY3036" fmla="*/ 4731974 h 5450084"/>
              <a:gd name="connsiteX3037" fmla="*/ 7586037 w 12192000"/>
              <a:gd name="connsiteY3037" fmla="*/ 4728895 h 5450084"/>
              <a:gd name="connsiteX3038" fmla="*/ 7586037 w 12192000"/>
              <a:gd name="connsiteY3038" fmla="*/ 4725988 h 5450084"/>
              <a:gd name="connsiteX3039" fmla="*/ 7586437 w 12192000"/>
              <a:gd name="connsiteY3039" fmla="*/ 4722909 h 5450084"/>
              <a:gd name="connsiteX3040" fmla="*/ 7587236 w 12192000"/>
              <a:gd name="connsiteY3040" fmla="*/ 4720343 h 5450084"/>
              <a:gd name="connsiteX3041" fmla="*/ 7588432 w 12192000"/>
              <a:gd name="connsiteY3041" fmla="*/ 4717948 h 5450084"/>
              <a:gd name="connsiteX3042" fmla="*/ 7590030 w 12192000"/>
              <a:gd name="connsiteY3042" fmla="*/ 4715724 h 5450084"/>
              <a:gd name="connsiteX3043" fmla="*/ 7592425 w 12192000"/>
              <a:gd name="connsiteY3043" fmla="*/ 4713672 h 5450084"/>
              <a:gd name="connsiteX3044" fmla="*/ 7594820 w 12192000"/>
              <a:gd name="connsiteY3044" fmla="*/ 4711962 h 5450084"/>
              <a:gd name="connsiteX3045" fmla="*/ 7598411 w 12192000"/>
              <a:gd name="connsiteY3045" fmla="*/ 4710080 h 5450084"/>
              <a:gd name="connsiteX3046" fmla="*/ 7602005 w 12192000"/>
              <a:gd name="connsiteY3046" fmla="*/ 4708711 h 5450084"/>
              <a:gd name="connsiteX3047" fmla="*/ 7606396 w 12192000"/>
              <a:gd name="connsiteY3047" fmla="*/ 4707515 h 5450084"/>
              <a:gd name="connsiteX3048" fmla="*/ 7611585 w 12192000"/>
              <a:gd name="connsiteY3048" fmla="*/ 4706660 h 5450084"/>
              <a:gd name="connsiteX3049" fmla="*/ 7617572 w 12192000"/>
              <a:gd name="connsiteY3049" fmla="*/ 4705975 h 5450084"/>
              <a:gd name="connsiteX3050" fmla="*/ 7624358 w 12192000"/>
              <a:gd name="connsiteY3050" fmla="*/ 4705462 h 5450084"/>
              <a:gd name="connsiteX3051" fmla="*/ 7631544 w 12192000"/>
              <a:gd name="connsiteY3051" fmla="*/ 4705291 h 5450084"/>
              <a:gd name="connsiteX3052" fmla="*/ 7639527 w 12192000"/>
              <a:gd name="connsiteY3052" fmla="*/ 4705462 h 5450084"/>
              <a:gd name="connsiteX3053" fmla="*/ 7623560 w 12192000"/>
              <a:gd name="connsiteY3053" fmla="*/ 4701186 h 5450084"/>
              <a:gd name="connsiteX3054" fmla="*/ 7617970 w 12192000"/>
              <a:gd name="connsiteY3054" fmla="*/ 4701015 h 5450084"/>
              <a:gd name="connsiteX3055" fmla="*/ 7612783 w 12192000"/>
              <a:gd name="connsiteY3055" fmla="*/ 4700844 h 5450084"/>
              <a:gd name="connsiteX3056" fmla="*/ 7608391 w 12192000"/>
              <a:gd name="connsiteY3056" fmla="*/ 4700502 h 5450084"/>
              <a:gd name="connsiteX3057" fmla="*/ 7604400 w 12192000"/>
              <a:gd name="connsiteY3057" fmla="*/ 4700159 h 5450084"/>
              <a:gd name="connsiteX3058" fmla="*/ 7600806 w 12192000"/>
              <a:gd name="connsiteY3058" fmla="*/ 4699646 h 5450084"/>
              <a:gd name="connsiteX3059" fmla="*/ 7597614 w 12192000"/>
              <a:gd name="connsiteY3059" fmla="*/ 4699133 h 5450084"/>
              <a:gd name="connsiteX3060" fmla="*/ 7595219 w 12192000"/>
              <a:gd name="connsiteY3060" fmla="*/ 4698449 h 5450084"/>
              <a:gd name="connsiteX3061" fmla="*/ 7592824 w 12192000"/>
              <a:gd name="connsiteY3061" fmla="*/ 4697593 h 5450084"/>
              <a:gd name="connsiteX3062" fmla="*/ 7591226 w 12192000"/>
              <a:gd name="connsiteY3062" fmla="*/ 4696739 h 5450084"/>
              <a:gd name="connsiteX3063" fmla="*/ 7589631 w 12192000"/>
              <a:gd name="connsiteY3063" fmla="*/ 4695711 h 5450084"/>
              <a:gd name="connsiteX3064" fmla="*/ 7588432 w 12192000"/>
              <a:gd name="connsiteY3064" fmla="*/ 4694856 h 5450084"/>
              <a:gd name="connsiteX3065" fmla="*/ 7587236 w 12192000"/>
              <a:gd name="connsiteY3065" fmla="*/ 4693831 h 5450084"/>
              <a:gd name="connsiteX3066" fmla="*/ 7586837 w 12192000"/>
              <a:gd name="connsiteY3066" fmla="*/ 4692804 h 5450084"/>
              <a:gd name="connsiteX3067" fmla="*/ 7586437 w 12192000"/>
              <a:gd name="connsiteY3067" fmla="*/ 4691607 h 5450084"/>
              <a:gd name="connsiteX3068" fmla="*/ 7586037 w 12192000"/>
              <a:gd name="connsiteY3068" fmla="*/ 4689383 h 5450084"/>
              <a:gd name="connsiteX3069" fmla="*/ 7586437 w 12192000"/>
              <a:gd name="connsiteY3069" fmla="*/ 4686817 h 5450084"/>
              <a:gd name="connsiteX3070" fmla="*/ 7587236 w 12192000"/>
              <a:gd name="connsiteY3070" fmla="*/ 4684422 h 5450084"/>
              <a:gd name="connsiteX3071" fmla="*/ 7589232 w 12192000"/>
              <a:gd name="connsiteY3071" fmla="*/ 4678949 h 5450084"/>
              <a:gd name="connsiteX3072" fmla="*/ 7590030 w 12192000"/>
              <a:gd name="connsiteY3072" fmla="*/ 4676554 h 5450084"/>
              <a:gd name="connsiteX3073" fmla="*/ 7590429 w 12192000"/>
              <a:gd name="connsiteY3073" fmla="*/ 4673988 h 5450084"/>
              <a:gd name="connsiteX3074" fmla="*/ 7590030 w 12192000"/>
              <a:gd name="connsiteY3074" fmla="*/ 4671765 h 5450084"/>
              <a:gd name="connsiteX3075" fmla="*/ 7589631 w 12192000"/>
              <a:gd name="connsiteY3075" fmla="*/ 4670567 h 5450084"/>
              <a:gd name="connsiteX3076" fmla="*/ 7589232 w 12192000"/>
              <a:gd name="connsiteY3076" fmla="*/ 4669542 h 5450084"/>
              <a:gd name="connsiteX3077" fmla="*/ 7586037 w 12192000"/>
              <a:gd name="connsiteY3077" fmla="*/ 4653975 h 5450084"/>
              <a:gd name="connsiteX3078" fmla="*/ 7581247 w 12192000"/>
              <a:gd name="connsiteY3078" fmla="*/ 4656370 h 5450084"/>
              <a:gd name="connsiteX3079" fmla="*/ 7576058 w 12192000"/>
              <a:gd name="connsiteY3079" fmla="*/ 4658594 h 5450084"/>
              <a:gd name="connsiteX3080" fmla="*/ 7572067 w 12192000"/>
              <a:gd name="connsiteY3080" fmla="*/ 4660989 h 5450084"/>
              <a:gd name="connsiteX3081" fmla="*/ 7568475 w 12192000"/>
              <a:gd name="connsiteY3081" fmla="*/ 4663383 h 5450084"/>
              <a:gd name="connsiteX3082" fmla="*/ 7564881 w 12192000"/>
              <a:gd name="connsiteY3082" fmla="*/ 4665778 h 5450084"/>
              <a:gd name="connsiteX3083" fmla="*/ 7561687 w 12192000"/>
              <a:gd name="connsiteY3083" fmla="*/ 4668344 h 5450084"/>
              <a:gd name="connsiteX3084" fmla="*/ 7558894 w 12192000"/>
              <a:gd name="connsiteY3084" fmla="*/ 4671080 h 5450084"/>
              <a:gd name="connsiteX3085" fmla="*/ 7556499 w 12192000"/>
              <a:gd name="connsiteY3085" fmla="*/ 4673647 h 5450084"/>
              <a:gd name="connsiteX3086" fmla="*/ 7554103 w 12192000"/>
              <a:gd name="connsiteY3086" fmla="*/ 4676212 h 5450084"/>
              <a:gd name="connsiteX3087" fmla="*/ 7552108 w 12192000"/>
              <a:gd name="connsiteY3087" fmla="*/ 4678949 h 5450084"/>
              <a:gd name="connsiteX3088" fmla="*/ 7548517 w 12192000"/>
              <a:gd name="connsiteY3088" fmla="*/ 4684422 h 5450084"/>
              <a:gd name="connsiteX3089" fmla="*/ 7545322 w 12192000"/>
              <a:gd name="connsiteY3089" fmla="*/ 4690067 h 5450084"/>
              <a:gd name="connsiteX3090" fmla="*/ 7542528 w 12192000"/>
              <a:gd name="connsiteY3090" fmla="*/ 4695541 h 5450084"/>
              <a:gd name="connsiteX3091" fmla="*/ 7538137 w 12192000"/>
              <a:gd name="connsiteY3091" fmla="*/ 4707001 h 5450084"/>
              <a:gd name="connsiteX3092" fmla="*/ 7535742 w 12192000"/>
              <a:gd name="connsiteY3092" fmla="*/ 4712646 h 5450084"/>
              <a:gd name="connsiteX3093" fmla="*/ 7532949 w 12192000"/>
              <a:gd name="connsiteY3093" fmla="*/ 4718290 h 5450084"/>
              <a:gd name="connsiteX3094" fmla="*/ 7529754 w 12192000"/>
              <a:gd name="connsiteY3094" fmla="*/ 4723764 h 5450084"/>
              <a:gd name="connsiteX3095" fmla="*/ 7525763 w 12192000"/>
              <a:gd name="connsiteY3095" fmla="*/ 4729238 h 5450084"/>
              <a:gd name="connsiteX3096" fmla="*/ 7523368 w 12192000"/>
              <a:gd name="connsiteY3096" fmla="*/ 4731803 h 5450084"/>
              <a:gd name="connsiteX3097" fmla="*/ 7520573 w 12192000"/>
              <a:gd name="connsiteY3097" fmla="*/ 4734369 h 5450084"/>
              <a:gd name="connsiteX3098" fmla="*/ 7517779 w 12192000"/>
              <a:gd name="connsiteY3098" fmla="*/ 4736935 h 5450084"/>
              <a:gd name="connsiteX3099" fmla="*/ 7514188 w 12192000"/>
              <a:gd name="connsiteY3099" fmla="*/ 4739672 h 5450084"/>
              <a:gd name="connsiteX3100" fmla="*/ 7512990 w 12192000"/>
              <a:gd name="connsiteY3100" fmla="*/ 4742921 h 5450084"/>
              <a:gd name="connsiteX3101" fmla="*/ 7511393 w 12192000"/>
              <a:gd name="connsiteY3101" fmla="*/ 4746172 h 5450084"/>
              <a:gd name="connsiteX3102" fmla="*/ 7509397 w 12192000"/>
              <a:gd name="connsiteY3102" fmla="*/ 4749421 h 5450084"/>
              <a:gd name="connsiteX3103" fmla="*/ 7507002 w 12192000"/>
              <a:gd name="connsiteY3103" fmla="*/ 4752501 h 5450084"/>
              <a:gd name="connsiteX3104" fmla="*/ 7504607 w 12192000"/>
              <a:gd name="connsiteY3104" fmla="*/ 4755750 h 5450084"/>
              <a:gd name="connsiteX3105" fmla="*/ 7501812 w 12192000"/>
              <a:gd name="connsiteY3105" fmla="*/ 4758658 h 5450084"/>
              <a:gd name="connsiteX3106" fmla="*/ 7498619 w 12192000"/>
              <a:gd name="connsiteY3106" fmla="*/ 4761566 h 5450084"/>
              <a:gd name="connsiteX3107" fmla="*/ 7495426 w 12192000"/>
              <a:gd name="connsiteY3107" fmla="*/ 4764474 h 5450084"/>
              <a:gd name="connsiteX3108" fmla="*/ 7491834 w 12192000"/>
              <a:gd name="connsiteY3108" fmla="*/ 4767382 h 5450084"/>
              <a:gd name="connsiteX3109" fmla="*/ 7488240 w 12192000"/>
              <a:gd name="connsiteY3109" fmla="*/ 4770289 h 5450084"/>
              <a:gd name="connsiteX3110" fmla="*/ 7479459 w 12192000"/>
              <a:gd name="connsiteY3110" fmla="*/ 4775764 h 5450084"/>
              <a:gd name="connsiteX3111" fmla="*/ 7470677 w 12192000"/>
              <a:gd name="connsiteY3111" fmla="*/ 4781066 h 5450084"/>
              <a:gd name="connsiteX3112" fmla="*/ 7461097 w 12192000"/>
              <a:gd name="connsiteY3112" fmla="*/ 4786369 h 5450084"/>
              <a:gd name="connsiteX3113" fmla="*/ 7455908 w 12192000"/>
              <a:gd name="connsiteY3113" fmla="*/ 4787566 h 5450084"/>
              <a:gd name="connsiteX3114" fmla="*/ 7451117 w 12192000"/>
              <a:gd name="connsiteY3114" fmla="*/ 4788592 h 5450084"/>
              <a:gd name="connsiteX3115" fmla="*/ 7445529 w 12192000"/>
              <a:gd name="connsiteY3115" fmla="*/ 4789447 h 5450084"/>
              <a:gd name="connsiteX3116" fmla="*/ 7440340 w 12192000"/>
              <a:gd name="connsiteY3116" fmla="*/ 4790132 h 5450084"/>
              <a:gd name="connsiteX3117" fmla="*/ 7435151 w 12192000"/>
              <a:gd name="connsiteY3117" fmla="*/ 4790645 h 5450084"/>
              <a:gd name="connsiteX3118" fmla="*/ 7430360 w 12192000"/>
              <a:gd name="connsiteY3118" fmla="*/ 4791158 h 5450084"/>
              <a:gd name="connsiteX3119" fmla="*/ 7425172 w 12192000"/>
              <a:gd name="connsiteY3119" fmla="*/ 4791500 h 5450084"/>
              <a:gd name="connsiteX3120" fmla="*/ 7419982 w 12192000"/>
              <a:gd name="connsiteY3120" fmla="*/ 4791671 h 5450084"/>
              <a:gd name="connsiteX3121" fmla="*/ 7409603 w 12192000"/>
              <a:gd name="connsiteY3121" fmla="*/ 4791842 h 5450084"/>
              <a:gd name="connsiteX3122" fmla="*/ 7399624 w 12192000"/>
              <a:gd name="connsiteY3122" fmla="*/ 4791671 h 5450084"/>
              <a:gd name="connsiteX3123" fmla="*/ 7389645 w 12192000"/>
              <a:gd name="connsiteY3123" fmla="*/ 4791158 h 5450084"/>
              <a:gd name="connsiteX3124" fmla="*/ 7379267 w 12192000"/>
              <a:gd name="connsiteY3124" fmla="*/ 4790645 h 5450084"/>
              <a:gd name="connsiteX3125" fmla="*/ 7369287 w 12192000"/>
              <a:gd name="connsiteY3125" fmla="*/ 4789789 h 5450084"/>
              <a:gd name="connsiteX3126" fmla="*/ 7358909 w 12192000"/>
              <a:gd name="connsiteY3126" fmla="*/ 4788763 h 5450084"/>
              <a:gd name="connsiteX3127" fmla="*/ 7338551 w 12192000"/>
              <a:gd name="connsiteY3127" fmla="*/ 4786882 h 5450084"/>
              <a:gd name="connsiteX3128" fmla="*/ 7328571 w 12192000"/>
              <a:gd name="connsiteY3128" fmla="*/ 4786027 h 5450084"/>
              <a:gd name="connsiteX3129" fmla="*/ 7318194 w 12192000"/>
              <a:gd name="connsiteY3129" fmla="*/ 4785342 h 5450084"/>
              <a:gd name="connsiteX3130" fmla="*/ 7308214 w 12192000"/>
              <a:gd name="connsiteY3130" fmla="*/ 4784829 h 5450084"/>
              <a:gd name="connsiteX3131" fmla="*/ 7297836 w 12192000"/>
              <a:gd name="connsiteY3131" fmla="*/ 4784658 h 5450084"/>
              <a:gd name="connsiteX3132" fmla="*/ 7287456 w 12192000"/>
              <a:gd name="connsiteY3132" fmla="*/ 4785171 h 5450084"/>
              <a:gd name="connsiteX3133" fmla="*/ 7276679 w 12192000"/>
              <a:gd name="connsiteY3133" fmla="*/ 4785513 h 5450084"/>
              <a:gd name="connsiteX3134" fmla="*/ 7265902 w 12192000"/>
              <a:gd name="connsiteY3134" fmla="*/ 4785513 h 5450084"/>
              <a:gd name="connsiteX3135" fmla="*/ 7255124 w 12192000"/>
              <a:gd name="connsiteY3135" fmla="*/ 4785342 h 5450084"/>
              <a:gd name="connsiteX3136" fmla="*/ 7243549 w 12192000"/>
              <a:gd name="connsiteY3136" fmla="*/ 4784829 h 5450084"/>
              <a:gd name="connsiteX3137" fmla="*/ 7232372 w 12192000"/>
              <a:gd name="connsiteY3137" fmla="*/ 4784144 h 5450084"/>
              <a:gd name="connsiteX3138" fmla="*/ 7221595 w 12192000"/>
              <a:gd name="connsiteY3138" fmla="*/ 4783289 h 5450084"/>
              <a:gd name="connsiteX3139" fmla="*/ 7210018 w 12192000"/>
              <a:gd name="connsiteY3139" fmla="*/ 4782092 h 5450084"/>
              <a:gd name="connsiteX3140" fmla="*/ 7198840 w 12192000"/>
              <a:gd name="connsiteY3140" fmla="*/ 4780553 h 5450084"/>
              <a:gd name="connsiteX3141" fmla="*/ 7187266 w 12192000"/>
              <a:gd name="connsiteY3141" fmla="*/ 4779013 h 5450084"/>
              <a:gd name="connsiteX3142" fmla="*/ 7176487 w 12192000"/>
              <a:gd name="connsiteY3142" fmla="*/ 4777303 h 5450084"/>
              <a:gd name="connsiteX3143" fmla="*/ 7165710 w 12192000"/>
              <a:gd name="connsiteY3143" fmla="*/ 4775421 h 5450084"/>
              <a:gd name="connsiteX3144" fmla="*/ 7154533 w 12192000"/>
              <a:gd name="connsiteY3144" fmla="*/ 4773369 h 5450084"/>
              <a:gd name="connsiteX3145" fmla="*/ 7143756 w 12192000"/>
              <a:gd name="connsiteY3145" fmla="*/ 4771144 h 5450084"/>
              <a:gd name="connsiteX3146" fmla="*/ 7133377 w 12192000"/>
              <a:gd name="connsiteY3146" fmla="*/ 4768751 h 5450084"/>
              <a:gd name="connsiteX3147" fmla="*/ 7123399 w 12192000"/>
              <a:gd name="connsiteY3147" fmla="*/ 4765843 h 5450084"/>
              <a:gd name="connsiteX3148" fmla="*/ 7113018 w 12192000"/>
              <a:gd name="connsiteY3148" fmla="*/ 4763105 h 5450084"/>
              <a:gd name="connsiteX3149" fmla="*/ 7103039 w 12192000"/>
              <a:gd name="connsiteY3149" fmla="*/ 4760369 h 5450084"/>
              <a:gd name="connsiteX3150" fmla="*/ 7093459 w 12192000"/>
              <a:gd name="connsiteY3150" fmla="*/ 4757290 h 5450084"/>
              <a:gd name="connsiteX3151" fmla="*/ 7084278 w 12192000"/>
              <a:gd name="connsiteY3151" fmla="*/ 4754211 h 5450084"/>
              <a:gd name="connsiteX3152" fmla="*/ 7075098 w 12192000"/>
              <a:gd name="connsiteY3152" fmla="*/ 4750790 h 5450084"/>
              <a:gd name="connsiteX3153" fmla="*/ 7066715 w 12192000"/>
              <a:gd name="connsiteY3153" fmla="*/ 4747369 h 5450084"/>
              <a:gd name="connsiteX3154" fmla="*/ 7058731 w 12192000"/>
              <a:gd name="connsiteY3154" fmla="*/ 4743948 h 5450084"/>
              <a:gd name="connsiteX3155" fmla="*/ 7050748 w 12192000"/>
              <a:gd name="connsiteY3155" fmla="*/ 4740356 h 5450084"/>
              <a:gd name="connsiteX3156" fmla="*/ 7043563 w 12192000"/>
              <a:gd name="connsiteY3156" fmla="*/ 4736422 h 5450084"/>
              <a:gd name="connsiteX3157" fmla="*/ 7036777 w 12192000"/>
              <a:gd name="connsiteY3157" fmla="*/ 4732659 h 5450084"/>
              <a:gd name="connsiteX3158" fmla="*/ 7030391 w 12192000"/>
              <a:gd name="connsiteY3158" fmla="*/ 4728895 h 5450084"/>
              <a:gd name="connsiteX3159" fmla="*/ 7024402 w 12192000"/>
              <a:gd name="connsiteY3159" fmla="*/ 4724790 h 5450084"/>
              <a:gd name="connsiteX3160" fmla="*/ 7019214 w 12192000"/>
              <a:gd name="connsiteY3160" fmla="*/ 4720856 h 5450084"/>
              <a:gd name="connsiteX3161" fmla="*/ 7014823 w 12192000"/>
              <a:gd name="connsiteY3161" fmla="*/ 4716751 h 5450084"/>
              <a:gd name="connsiteX3162" fmla="*/ 7010832 w 12192000"/>
              <a:gd name="connsiteY3162" fmla="*/ 4712646 h 5450084"/>
              <a:gd name="connsiteX3163" fmla="*/ 7007238 w 12192000"/>
              <a:gd name="connsiteY3163" fmla="*/ 4708370 h 5450084"/>
              <a:gd name="connsiteX3164" fmla="*/ 7004843 w 12192000"/>
              <a:gd name="connsiteY3164" fmla="*/ 4707001 h 5450084"/>
              <a:gd name="connsiteX3165" fmla="*/ 7003246 w 12192000"/>
              <a:gd name="connsiteY3165" fmla="*/ 4705462 h 5450084"/>
              <a:gd name="connsiteX3166" fmla="*/ 7002847 w 12192000"/>
              <a:gd name="connsiteY3166" fmla="*/ 4703922 h 5450084"/>
              <a:gd name="connsiteX3167" fmla="*/ 7003246 w 12192000"/>
              <a:gd name="connsiteY3167" fmla="*/ 4702212 h 5450084"/>
              <a:gd name="connsiteX3168" fmla="*/ 6999655 w 12192000"/>
              <a:gd name="connsiteY3168" fmla="*/ 4699988 h 5450084"/>
              <a:gd name="connsiteX3169" fmla="*/ 6996461 w 12192000"/>
              <a:gd name="connsiteY3169" fmla="*/ 4697422 h 5450084"/>
              <a:gd name="connsiteX3170" fmla="*/ 6994066 w 12192000"/>
              <a:gd name="connsiteY3170" fmla="*/ 4694856 h 5450084"/>
              <a:gd name="connsiteX3171" fmla="*/ 6992071 w 12192000"/>
              <a:gd name="connsiteY3171" fmla="*/ 4692120 h 5450084"/>
              <a:gd name="connsiteX3172" fmla="*/ 6990473 w 12192000"/>
              <a:gd name="connsiteY3172" fmla="*/ 4689383 h 5450084"/>
              <a:gd name="connsiteX3173" fmla="*/ 6989675 w 12192000"/>
              <a:gd name="connsiteY3173" fmla="*/ 4686646 h 5450084"/>
              <a:gd name="connsiteX3174" fmla="*/ 6988077 w 12192000"/>
              <a:gd name="connsiteY3174" fmla="*/ 4680489 h 5450084"/>
              <a:gd name="connsiteX3175" fmla="*/ 6986481 w 12192000"/>
              <a:gd name="connsiteY3175" fmla="*/ 4674331 h 5450084"/>
              <a:gd name="connsiteX3176" fmla="*/ 6985682 w 12192000"/>
              <a:gd name="connsiteY3176" fmla="*/ 4670909 h 5450084"/>
              <a:gd name="connsiteX3177" fmla="*/ 6984486 w 12192000"/>
              <a:gd name="connsiteY3177" fmla="*/ 4667318 h 5450084"/>
              <a:gd name="connsiteX3178" fmla="*/ 6982889 w 12192000"/>
              <a:gd name="connsiteY3178" fmla="*/ 4663896 h 5450084"/>
              <a:gd name="connsiteX3179" fmla="*/ 6980893 w 12192000"/>
              <a:gd name="connsiteY3179" fmla="*/ 4660305 h 5450084"/>
              <a:gd name="connsiteX3180" fmla="*/ 6978099 w 12192000"/>
              <a:gd name="connsiteY3180" fmla="*/ 4656713 h 5450084"/>
              <a:gd name="connsiteX3181" fmla="*/ 6974906 w 12192000"/>
              <a:gd name="connsiteY3181" fmla="*/ 4652607 h 5450084"/>
              <a:gd name="connsiteX3182" fmla="*/ 6970116 w 12192000"/>
              <a:gd name="connsiteY3182" fmla="*/ 4661502 h 5450084"/>
              <a:gd name="connsiteX3183" fmla="*/ 6965725 w 12192000"/>
              <a:gd name="connsiteY3183" fmla="*/ 4670226 h 5450084"/>
              <a:gd name="connsiteX3184" fmla="*/ 6956943 w 12192000"/>
              <a:gd name="connsiteY3184" fmla="*/ 4687159 h 5450084"/>
              <a:gd name="connsiteX3185" fmla="*/ 6948958 w 12192000"/>
              <a:gd name="connsiteY3185" fmla="*/ 4703580 h 5450084"/>
              <a:gd name="connsiteX3186" fmla="*/ 6941374 w 12192000"/>
              <a:gd name="connsiteY3186" fmla="*/ 4719488 h 5450084"/>
              <a:gd name="connsiteX3187" fmla="*/ 6937384 w 12192000"/>
              <a:gd name="connsiteY3187" fmla="*/ 4727356 h 5450084"/>
              <a:gd name="connsiteX3188" fmla="*/ 6932993 w 12192000"/>
              <a:gd name="connsiteY3188" fmla="*/ 4735054 h 5450084"/>
              <a:gd name="connsiteX3189" fmla="*/ 6928203 w 12192000"/>
              <a:gd name="connsiteY3189" fmla="*/ 4742751 h 5450084"/>
              <a:gd name="connsiteX3190" fmla="*/ 6923013 w 12192000"/>
              <a:gd name="connsiteY3190" fmla="*/ 4750276 h 5450084"/>
              <a:gd name="connsiteX3191" fmla="*/ 6917824 w 12192000"/>
              <a:gd name="connsiteY3191" fmla="*/ 4757632 h 5450084"/>
              <a:gd name="connsiteX3192" fmla="*/ 6912235 w 12192000"/>
              <a:gd name="connsiteY3192" fmla="*/ 4764987 h 5450084"/>
              <a:gd name="connsiteX3193" fmla="*/ 6905849 w 12192000"/>
              <a:gd name="connsiteY3193" fmla="*/ 4772342 h 5450084"/>
              <a:gd name="connsiteX3194" fmla="*/ 6899063 w 12192000"/>
              <a:gd name="connsiteY3194" fmla="*/ 4779355 h 5450084"/>
              <a:gd name="connsiteX3195" fmla="*/ 6808052 w 12192000"/>
              <a:gd name="connsiteY3195" fmla="*/ 4934840 h 5450084"/>
              <a:gd name="connsiteX3196" fmla="*/ 6808451 w 12192000"/>
              <a:gd name="connsiteY3196" fmla="*/ 4934840 h 5450084"/>
              <a:gd name="connsiteX3197" fmla="*/ 6806853 w 12192000"/>
              <a:gd name="connsiteY3197" fmla="*/ 4940485 h 5450084"/>
              <a:gd name="connsiteX3198" fmla="*/ 6805258 w 12192000"/>
              <a:gd name="connsiteY3198" fmla="*/ 4946130 h 5450084"/>
              <a:gd name="connsiteX3199" fmla="*/ 6800867 w 12192000"/>
              <a:gd name="connsiteY3199" fmla="*/ 4957248 h 5450084"/>
              <a:gd name="connsiteX3200" fmla="*/ 6795678 w 12192000"/>
              <a:gd name="connsiteY3200" fmla="*/ 4968366 h 5450084"/>
              <a:gd name="connsiteX3201" fmla="*/ 6789689 w 12192000"/>
              <a:gd name="connsiteY3201" fmla="*/ 4979143 h 5450084"/>
              <a:gd name="connsiteX3202" fmla="*/ 6783303 w 12192000"/>
              <a:gd name="connsiteY3202" fmla="*/ 4989918 h 5450084"/>
              <a:gd name="connsiteX3203" fmla="*/ 6776118 w 12192000"/>
              <a:gd name="connsiteY3203" fmla="*/ 5000695 h 5450084"/>
              <a:gd name="connsiteX3204" fmla="*/ 6768134 w 12192000"/>
              <a:gd name="connsiteY3204" fmla="*/ 5011299 h 5450084"/>
              <a:gd name="connsiteX3205" fmla="*/ 6759354 w 12192000"/>
              <a:gd name="connsiteY3205" fmla="*/ 5021733 h 5450084"/>
              <a:gd name="connsiteX3206" fmla="*/ 6750570 w 12192000"/>
              <a:gd name="connsiteY3206" fmla="*/ 5032167 h 5450084"/>
              <a:gd name="connsiteX3207" fmla="*/ 6741390 w 12192000"/>
              <a:gd name="connsiteY3207" fmla="*/ 5042601 h 5450084"/>
              <a:gd name="connsiteX3208" fmla="*/ 6731410 w 12192000"/>
              <a:gd name="connsiteY3208" fmla="*/ 5053035 h 5450084"/>
              <a:gd name="connsiteX3209" fmla="*/ 6721431 w 12192000"/>
              <a:gd name="connsiteY3209" fmla="*/ 5063299 h 5450084"/>
              <a:gd name="connsiteX3210" fmla="*/ 6700675 w 12192000"/>
              <a:gd name="connsiteY3210" fmla="*/ 5083995 h 5450084"/>
              <a:gd name="connsiteX3211" fmla="*/ 6679118 w 12192000"/>
              <a:gd name="connsiteY3211" fmla="*/ 5104351 h 5450084"/>
              <a:gd name="connsiteX3212" fmla="*/ 6677122 w 12192000"/>
              <a:gd name="connsiteY3212" fmla="*/ 5106232 h 5450084"/>
              <a:gd name="connsiteX3213" fmla="*/ 6674727 w 12192000"/>
              <a:gd name="connsiteY3213" fmla="*/ 5108114 h 5450084"/>
              <a:gd name="connsiteX3214" fmla="*/ 6672333 w 12192000"/>
              <a:gd name="connsiteY3214" fmla="*/ 5109311 h 5450084"/>
              <a:gd name="connsiteX3215" fmla="*/ 6670337 w 12192000"/>
              <a:gd name="connsiteY3215" fmla="*/ 5110337 h 5450084"/>
              <a:gd name="connsiteX3216" fmla="*/ 6667942 w 12192000"/>
              <a:gd name="connsiteY3216" fmla="*/ 5111192 h 5450084"/>
              <a:gd name="connsiteX3217" fmla="*/ 6664749 w 12192000"/>
              <a:gd name="connsiteY3217" fmla="*/ 5111706 h 5450084"/>
              <a:gd name="connsiteX3218" fmla="*/ 6662354 w 12192000"/>
              <a:gd name="connsiteY3218" fmla="*/ 5112048 h 5450084"/>
              <a:gd name="connsiteX3219" fmla="*/ 6659957 w 12192000"/>
              <a:gd name="connsiteY3219" fmla="*/ 5112219 h 5450084"/>
              <a:gd name="connsiteX3220" fmla="*/ 6657563 w 12192000"/>
              <a:gd name="connsiteY3220" fmla="*/ 5112390 h 5450084"/>
              <a:gd name="connsiteX3221" fmla="*/ 6654769 w 12192000"/>
              <a:gd name="connsiteY3221" fmla="*/ 5112390 h 5450084"/>
              <a:gd name="connsiteX3222" fmla="*/ 6649580 w 12192000"/>
              <a:gd name="connsiteY3222" fmla="*/ 5112048 h 5450084"/>
              <a:gd name="connsiteX3223" fmla="*/ 6643593 w 12192000"/>
              <a:gd name="connsiteY3223" fmla="*/ 5111706 h 5450084"/>
              <a:gd name="connsiteX3224" fmla="*/ 6638003 w 12192000"/>
              <a:gd name="connsiteY3224" fmla="*/ 5111535 h 5450084"/>
              <a:gd name="connsiteX3225" fmla="*/ 6611659 w 12192000"/>
              <a:gd name="connsiteY3225" fmla="*/ 5111706 h 5450084"/>
              <a:gd name="connsiteX3226" fmla="*/ 6585713 w 12192000"/>
              <a:gd name="connsiteY3226" fmla="*/ 5112048 h 5450084"/>
              <a:gd name="connsiteX3227" fmla="*/ 6533821 w 12192000"/>
              <a:gd name="connsiteY3227" fmla="*/ 5112732 h 5450084"/>
              <a:gd name="connsiteX3228" fmla="*/ 6510668 w 12192000"/>
              <a:gd name="connsiteY3228" fmla="*/ 5113587 h 5450084"/>
              <a:gd name="connsiteX3229" fmla="*/ 6498693 w 12192000"/>
              <a:gd name="connsiteY3229" fmla="*/ 5114100 h 5450084"/>
              <a:gd name="connsiteX3230" fmla="*/ 6487118 w 12192000"/>
              <a:gd name="connsiteY3230" fmla="*/ 5114614 h 5450084"/>
              <a:gd name="connsiteX3231" fmla="*/ 6475541 w 12192000"/>
              <a:gd name="connsiteY3231" fmla="*/ 5114785 h 5450084"/>
              <a:gd name="connsiteX3232" fmla="*/ 6463964 w 12192000"/>
              <a:gd name="connsiteY3232" fmla="*/ 5114785 h 5450084"/>
              <a:gd name="connsiteX3233" fmla="*/ 6453188 w 12192000"/>
              <a:gd name="connsiteY3233" fmla="*/ 5114614 h 5450084"/>
              <a:gd name="connsiteX3234" fmla="*/ 6442410 w 12192000"/>
              <a:gd name="connsiteY3234" fmla="*/ 5113930 h 5450084"/>
              <a:gd name="connsiteX3235" fmla="*/ 6436821 w 12192000"/>
              <a:gd name="connsiteY3235" fmla="*/ 5113587 h 5450084"/>
              <a:gd name="connsiteX3236" fmla="*/ 6431633 w 12192000"/>
              <a:gd name="connsiteY3236" fmla="*/ 5112903 h 5450084"/>
              <a:gd name="connsiteX3237" fmla="*/ 6426443 w 12192000"/>
              <a:gd name="connsiteY3237" fmla="*/ 5112219 h 5450084"/>
              <a:gd name="connsiteX3238" fmla="*/ 6421653 w 12192000"/>
              <a:gd name="connsiteY3238" fmla="*/ 5111535 h 5450084"/>
              <a:gd name="connsiteX3239" fmla="*/ 6416464 w 12192000"/>
              <a:gd name="connsiteY3239" fmla="*/ 5110509 h 5450084"/>
              <a:gd name="connsiteX3240" fmla="*/ 6411674 w 12192000"/>
              <a:gd name="connsiteY3240" fmla="*/ 5109482 h 5450084"/>
              <a:gd name="connsiteX3241" fmla="*/ 6407282 w 12192000"/>
              <a:gd name="connsiteY3241" fmla="*/ 5108285 h 5450084"/>
              <a:gd name="connsiteX3242" fmla="*/ 6402492 w 12192000"/>
              <a:gd name="connsiteY3242" fmla="*/ 5106916 h 5450084"/>
              <a:gd name="connsiteX3243" fmla="*/ 6398103 w 12192000"/>
              <a:gd name="connsiteY3243" fmla="*/ 5105206 h 5450084"/>
              <a:gd name="connsiteX3244" fmla="*/ 6393711 w 12192000"/>
              <a:gd name="connsiteY3244" fmla="*/ 5103496 h 5450084"/>
              <a:gd name="connsiteX3245" fmla="*/ 6389719 w 12192000"/>
              <a:gd name="connsiteY3245" fmla="*/ 5101614 h 5450084"/>
              <a:gd name="connsiteX3246" fmla="*/ 6385726 w 12192000"/>
              <a:gd name="connsiteY3246" fmla="*/ 5099561 h 5450084"/>
              <a:gd name="connsiteX3247" fmla="*/ 6381736 w 12192000"/>
              <a:gd name="connsiteY3247" fmla="*/ 5097338 h 5450084"/>
              <a:gd name="connsiteX3248" fmla="*/ 6378142 w 12192000"/>
              <a:gd name="connsiteY3248" fmla="*/ 5094772 h 5450084"/>
              <a:gd name="connsiteX3249" fmla="*/ 6374551 w 12192000"/>
              <a:gd name="connsiteY3249" fmla="*/ 5091864 h 5450084"/>
              <a:gd name="connsiteX3250" fmla="*/ 6370959 w 12192000"/>
              <a:gd name="connsiteY3250" fmla="*/ 5089127 h 5450084"/>
              <a:gd name="connsiteX3251" fmla="*/ 6367765 w 12192000"/>
              <a:gd name="connsiteY3251" fmla="*/ 5089127 h 5450084"/>
              <a:gd name="connsiteX3252" fmla="*/ 6364172 w 12192000"/>
              <a:gd name="connsiteY3252" fmla="*/ 5089469 h 5450084"/>
              <a:gd name="connsiteX3253" fmla="*/ 6360979 w 12192000"/>
              <a:gd name="connsiteY3253" fmla="*/ 5089811 h 5450084"/>
              <a:gd name="connsiteX3254" fmla="*/ 6357387 w 12192000"/>
              <a:gd name="connsiteY3254" fmla="*/ 5090325 h 5450084"/>
              <a:gd name="connsiteX3255" fmla="*/ 6350998 w 12192000"/>
              <a:gd name="connsiteY3255" fmla="*/ 5091522 h 5450084"/>
              <a:gd name="connsiteX3256" fmla="*/ 6344613 w 12192000"/>
              <a:gd name="connsiteY3256" fmla="*/ 5093061 h 5450084"/>
              <a:gd name="connsiteX3257" fmla="*/ 6337827 w 12192000"/>
              <a:gd name="connsiteY3257" fmla="*/ 5094772 h 5450084"/>
              <a:gd name="connsiteX3258" fmla="*/ 6331839 w 12192000"/>
              <a:gd name="connsiteY3258" fmla="*/ 5096482 h 5450084"/>
              <a:gd name="connsiteX3259" fmla="*/ 6325453 w 12192000"/>
              <a:gd name="connsiteY3259" fmla="*/ 5098192 h 5450084"/>
              <a:gd name="connsiteX3260" fmla="*/ 6319066 w 12192000"/>
              <a:gd name="connsiteY3260" fmla="*/ 5099733 h 5450084"/>
              <a:gd name="connsiteX3261" fmla="*/ 6312679 w 12192000"/>
              <a:gd name="connsiteY3261" fmla="*/ 5101101 h 5450084"/>
              <a:gd name="connsiteX3262" fmla="*/ 6305893 w 12192000"/>
              <a:gd name="connsiteY3262" fmla="*/ 5102298 h 5450084"/>
              <a:gd name="connsiteX3263" fmla="*/ 6302300 w 12192000"/>
              <a:gd name="connsiteY3263" fmla="*/ 5102641 h 5450084"/>
              <a:gd name="connsiteX3264" fmla="*/ 6299107 w 12192000"/>
              <a:gd name="connsiteY3264" fmla="*/ 5102982 h 5450084"/>
              <a:gd name="connsiteX3265" fmla="*/ 6295515 w 12192000"/>
              <a:gd name="connsiteY3265" fmla="*/ 5103153 h 5450084"/>
              <a:gd name="connsiteX3266" fmla="*/ 6292320 w 12192000"/>
              <a:gd name="connsiteY3266" fmla="*/ 5103325 h 5450084"/>
              <a:gd name="connsiteX3267" fmla="*/ 6288728 w 12192000"/>
              <a:gd name="connsiteY3267" fmla="*/ 5103153 h 5450084"/>
              <a:gd name="connsiteX3268" fmla="*/ 6285136 w 12192000"/>
              <a:gd name="connsiteY3268" fmla="*/ 5102982 h 5450084"/>
              <a:gd name="connsiteX3269" fmla="*/ 6281544 w 12192000"/>
              <a:gd name="connsiteY3269" fmla="*/ 5102641 h 5450084"/>
              <a:gd name="connsiteX3270" fmla="*/ 6277552 w 12192000"/>
              <a:gd name="connsiteY3270" fmla="*/ 5102128 h 5450084"/>
              <a:gd name="connsiteX3271" fmla="*/ 6273560 w 12192000"/>
              <a:gd name="connsiteY3271" fmla="*/ 5101443 h 5450084"/>
              <a:gd name="connsiteX3272" fmla="*/ 6269568 w 12192000"/>
              <a:gd name="connsiteY3272" fmla="*/ 5100417 h 5450084"/>
              <a:gd name="connsiteX3273" fmla="*/ 6265577 w 12192000"/>
              <a:gd name="connsiteY3273" fmla="*/ 5099390 h 5450084"/>
              <a:gd name="connsiteX3274" fmla="*/ 6261585 w 12192000"/>
              <a:gd name="connsiteY3274" fmla="*/ 5098023 h 5450084"/>
              <a:gd name="connsiteX3275" fmla="*/ 6255998 w 12192000"/>
              <a:gd name="connsiteY3275" fmla="*/ 5099733 h 5450084"/>
              <a:gd name="connsiteX3276" fmla="*/ 6250009 w 12192000"/>
              <a:gd name="connsiteY3276" fmla="*/ 5101443 h 5450084"/>
              <a:gd name="connsiteX3277" fmla="*/ 6247215 w 12192000"/>
              <a:gd name="connsiteY3277" fmla="*/ 5102298 h 5450084"/>
              <a:gd name="connsiteX3278" fmla="*/ 6244820 w 12192000"/>
              <a:gd name="connsiteY3278" fmla="*/ 5103325 h 5450084"/>
              <a:gd name="connsiteX3279" fmla="*/ 6242824 w 12192000"/>
              <a:gd name="connsiteY3279" fmla="*/ 5104351 h 5450084"/>
              <a:gd name="connsiteX3280" fmla="*/ 6241627 w 12192000"/>
              <a:gd name="connsiteY3280" fmla="*/ 5105377 h 5450084"/>
              <a:gd name="connsiteX3281" fmla="*/ 6230450 w 12192000"/>
              <a:gd name="connsiteY3281" fmla="*/ 5116838 h 5450084"/>
              <a:gd name="connsiteX3282" fmla="*/ 6220471 w 12192000"/>
              <a:gd name="connsiteY3282" fmla="*/ 5126758 h 5450084"/>
              <a:gd name="connsiteX3283" fmla="*/ 6211689 w 12192000"/>
              <a:gd name="connsiteY3283" fmla="*/ 5135482 h 5450084"/>
              <a:gd name="connsiteX3284" fmla="*/ 6202908 w 12192000"/>
              <a:gd name="connsiteY3284" fmla="*/ 5142665 h 5450084"/>
              <a:gd name="connsiteX3285" fmla="*/ 6198915 w 12192000"/>
              <a:gd name="connsiteY3285" fmla="*/ 5145916 h 5450084"/>
              <a:gd name="connsiteX3286" fmla="*/ 6194923 w 12192000"/>
              <a:gd name="connsiteY3286" fmla="*/ 5148824 h 5450084"/>
              <a:gd name="connsiteX3287" fmla="*/ 6190931 w 12192000"/>
              <a:gd name="connsiteY3287" fmla="*/ 5151732 h 5450084"/>
              <a:gd name="connsiteX3288" fmla="*/ 6186540 w 12192000"/>
              <a:gd name="connsiteY3288" fmla="*/ 5154126 h 5450084"/>
              <a:gd name="connsiteX3289" fmla="*/ 6182149 w 12192000"/>
              <a:gd name="connsiteY3289" fmla="*/ 5156350 h 5450084"/>
              <a:gd name="connsiteX3290" fmla="*/ 6177759 w 12192000"/>
              <a:gd name="connsiteY3290" fmla="*/ 5158231 h 5450084"/>
              <a:gd name="connsiteX3291" fmla="*/ 6172570 w 12192000"/>
              <a:gd name="connsiteY3291" fmla="*/ 5159942 h 5450084"/>
              <a:gd name="connsiteX3292" fmla="*/ 6167780 w 12192000"/>
              <a:gd name="connsiteY3292" fmla="*/ 5161481 h 5450084"/>
              <a:gd name="connsiteX3293" fmla="*/ 6162590 w 12192000"/>
              <a:gd name="connsiteY3293" fmla="*/ 5162850 h 5450084"/>
              <a:gd name="connsiteX3294" fmla="*/ 6157401 w 12192000"/>
              <a:gd name="connsiteY3294" fmla="*/ 5164218 h 5450084"/>
              <a:gd name="connsiteX3295" fmla="*/ 6151414 w 12192000"/>
              <a:gd name="connsiteY3295" fmla="*/ 5165244 h 5450084"/>
              <a:gd name="connsiteX3296" fmla="*/ 6145425 w 12192000"/>
              <a:gd name="connsiteY3296" fmla="*/ 5165929 h 5450084"/>
              <a:gd name="connsiteX3297" fmla="*/ 6138240 w 12192000"/>
              <a:gd name="connsiteY3297" fmla="*/ 5166613 h 5450084"/>
              <a:gd name="connsiteX3298" fmla="*/ 6131056 w 12192000"/>
              <a:gd name="connsiteY3298" fmla="*/ 5167127 h 5450084"/>
              <a:gd name="connsiteX3299" fmla="*/ 6123472 w 12192000"/>
              <a:gd name="connsiteY3299" fmla="*/ 5167640 h 5450084"/>
              <a:gd name="connsiteX3300" fmla="*/ 6115487 w 12192000"/>
              <a:gd name="connsiteY3300" fmla="*/ 5167810 h 5450084"/>
              <a:gd name="connsiteX3301" fmla="*/ 6106308 w 12192000"/>
              <a:gd name="connsiteY3301" fmla="*/ 5167981 h 5450084"/>
              <a:gd name="connsiteX3302" fmla="*/ 6097126 w 12192000"/>
              <a:gd name="connsiteY3302" fmla="*/ 5168153 h 5450084"/>
              <a:gd name="connsiteX3303" fmla="*/ 6095684 w 12192000"/>
              <a:gd name="connsiteY3303" fmla="*/ 5168141 h 5450084"/>
              <a:gd name="connsiteX3304" fmla="*/ 6095684 w 12192000"/>
              <a:gd name="connsiteY3304" fmla="*/ 5446739 h 5450084"/>
              <a:gd name="connsiteX3305" fmla="*/ 6094968 w 12192000"/>
              <a:gd name="connsiteY3305" fmla="*/ 5447477 h 5450084"/>
              <a:gd name="connsiteX3306" fmla="*/ 6092246 w 12192000"/>
              <a:gd name="connsiteY3306" fmla="*/ 5450084 h 5450084"/>
              <a:gd name="connsiteX3307" fmla="*/ 5683209 w 12192000"/>
              <a:gd name="connsiteY3307" fmla="*/ 5450084 h 5450084"/>
              <a:gd name="connsiteX3308" fmla="*/ 5680628 w 12192000"/>
              <a:gd name="connsiteY3308" fmla="*/ 5448504 h 5450084"/>
              <a:gd name="connsiteX3309" fmla="*/ 5677435 w 12192000"/>
              <a:gd name="connsiteY3309" fmla="*/ 5446964 h 5450084"/>
              <a:gd name="connsiteX3310" fmla="*/ 5673841 w 12192000"/>
              <a:gd name="connsiteY3310" fmla="*/ 5445424 h 5450084"/>
              <a:gd name="connsiteX3311" fmla="*/ 5669850 w 12192000"/>
              <a:gd name="connsiteY3311" fmla="*/ 5444056 h 5450084"/>
              <a:gd name="connsiteX3312" fmla="*/ 5661070 w 12192000"/>
              <a:gd name="connsiteY3312" fmla="*/ 5441491 h 5450084"/>
              <a:gd name="connsiteX3313" fmla="*/ 5651887 w 12192000"/>
              <a:gd name="connsiteY3313" fmla="*/ 5438924 h 5450084"/>
              <a:gd name="connsiteX3314" fmla="*/ 5642307 w 12192000"/>
              <a:gd name="connsiteY3314" fmla="*/ 5436359 h 5450084"/>
              <a:gd name="connsiteX3315" fmla="*/ 5633525 w 12192000"/>
              <a:gd name="connsiteY3315" fmla="*/ 5433794 h 5450084"/>
              <a:gd name="connsiteX3316" fmla="*/ 5629134 w 12192000"/>
              <a:gd name="connsiteY3316" fmla="*/ 5432424 h 5450084"/>
              <a:gd name="connsiteX3317" fmla="*/ 5625145 w 12192000"/>
              <a:gd name="connsiteY3317" fmla="*/ 5430714 h 5450084"/>
              <a:gd name="connsiteX3318" fmla="*/ 5621550 w 12192000"/>
              <a:gd name="connsiteY3318" fmla="*/ 5429175 h 5450084"/>
              <a:gd name="connsiteX3319" fmla="*/ 5618357 w 12192000"/>
              <a:gd name="connsiteY3319" fmla="*/ 5427635 h 5450084"/>
              <a:gd name="connsiteX3320" fmla="*/ 5615962 w 12192000"/>
              <a:gd name="connsiteY3320" fmla="*/ 5425753 h 5450084"/>
              <a:gd name="connsiteX3321" fmla="*/ 5613566 w 12192000"/>
              <a:gd name="connsiteY3321" fmla="*/ 5423872 h 5450084"/>
              <a:gd name="connsiteX3322" fmla="*/ 5611970 w 12192000"/>
              <a:gd name="connsiteY3322" fmla="*/ 5421991 h 5450084"/>
              <a:gd name="connsiteX3323" fmla="*/ 5611171 w 12192000"/>
              <a:gd name="connsiteY3323" fmla="*/ 5419767 h 5450084"/>
              <a:gd name="connsiteX3324" fmla="*/ 5610772 w 12192000"/>
              <a:gd name="connsiteY3324" fmla="*/ 5417372 h 5450084"/>
              <a:gd name="connsiteX3325" fmla="*/ 5611171 w 12192000"/>
              <a:gd name="connsiteY3325" fmla="*/ 5414807 h 5450084"/>
              <a:gd name="connsiteX3326" fmla="*/ 5612369 w 12192000"/>
              <a:gd name="connsiteY3326" fmla="*/ 5412070 h 5450084"/>
              <a:gd name="connsiteX3327" fmla="*/ 5614764 w 12192000"/>
              <a:gd name="connsiteY3327" fmla="*/ 5409333 h 5450084"/>
              <a:gd name="connsiteX3328" fmla="*/ 5609576 w 12192000"/>
              <a:gd name="connsiteY3328" fmla="*/ 5398556 h 5450084"/>
              <a:gd name="connsiteX3329" fmla="*/ 5605583 w 12192000"/>
              <a:gd name="connsiteY3329" fmla="*/ 5387952 h 5450084"/>
              <a:gd name="connsiteX3330" fmla="*/ 5601592 w 12192000"/>
              <a:gd name="connsiteY3330" fmla="*/ 5377518 h 5450084"/>
              <a:gd name="connsiteX3331" fmla="*/ 5598398 w 12192000"/>
              <a:gd name="connsiteY3331" fmla="*/ 5366742 h 5450084"/>
              <a:gd name="connsiteX3332" fmla="*/ 5596003 w 12192000"/>
              <a:gd name="connsiteY3332" fmla="*/ 5356136 h 5450084"/>
              <a:gd name="connsiteX3333" fmla="*/ 5595204 w 12192000"/>
              <a:gd name="connsiteY3333" fmla="*/ 5350834 h 5450084"/>
              <a:gd name="connsiteX3334" fmla="*/ 5594805 w 12192000"/>
              <a:gd name="connsiteY3334" fmla="*/ 5345361 h 5450084"/>
              <a:gd name="connsiteX3335" fmla="*/ 5594406 w 12192000"/>
              <a:gd name="connsiteY3335" fmla="*/ 5340058 h 5450084"/>
              <a:gd name="connsiteX3336" fmla="*/ 5594406 w 12192000"/>
              <a:gd name="connsiteY3336" fmla="*/ 5334584 h 5450084"/>
              <a:gd name="connsiteX3337" fmla="*/ 5594805 w 12192000"/>
              <a:gd name="connsiteY3337" fmla="*/ 5329111 h 5450084"/>
              <a:gd name="connsiteX3338" fmla="*/ 5595204 w 12192000"/>
              <a:gd name="connsiteY3338" fmla="*/ 5323808 h 5450084"/>
              <a:gd name="connsiteX3339" fmla="*/ 5592011 w 12192000"/>
              <a:gd name="connsiteY3339" fmla="*/ 5312689 h 5450084"/>
              <a:gd name="connsiteX3340" fmla="*/ 5589218 w 12192000"/>
              <a:gd name="connsiteY3340" fmla="*/ 5301571 h 5450084"/>
              <a:gd name="connsiteX3341" fmla="*/ 5586822 w 12192000"/>
              <a:gd name="connsiteY3341" fmla="*/ 5290625 h 5450084"/>
              <a:gd name="connsiteX3342" fmla="*/ 5585226 w 12192000"/>
              <a:gd name="connsiteY3342" fmla="*/ 5279506 h 5450084"/>
              <a:gd name="connsiteX3343" fmla="*/ 5583630 w 12192000"/>
              <a:gd name="connsiteY3343" fmla="*/ 5268388 h 5450084"/>
              <a:gd name="connsiteX3344" fmla="*/ 5582433 w 12192000"/>
              <a:gd name="connsiteY3344" fmla="*/ 5257270 h 5450084"/>
              <a:gd name="connsiteX3345" fmla="*/ 5582033 w 12192000"/>
              <a:gd name="connsiteY3345" fmla="*/ 5246152 h 5450084"/>
              <a:gd name="connsiteX3346" fmla="*/ 5581234 w 12192000"/>
              <a:gd name="connsiteY3346" fmla="*/ 5235204 h 5450084"/>
              <a:gd name="connsiteX3347" fmla="*/ 5580437 w 12192000"/>
              <a:gd name="connsiteY3347" fmla="*/ 5212967 h 5450084"/>
              <a:gd name="connsiteX3348" fmla="*/ 5580037 w 12192000"/>
              <a:gd name="connsiteY3348" fmla="*/ 5190560 h 5450084"/>
              <a:gd name="connsiteX3349" fmla="*/ 5579237 w 12192000"/>
              <a:gd name="connsiteY3349" fmla="*/ 5168494 h 5450084"/>
              <a:gd name="connsiteX3350" fmla="*/ 5578439 w 12192000"/>
              <a:gd name="connsiteY3350" fmla="*/ 5157376 h 5450084"/>
              <a:gd name="connsiteX3351" fmla="*/ 5577242 w 12192000"/>
              <a:gd name="connsiteY3351" fmla="*/ 5146087 h 5450084"/>
              <a:gd name="connsiteX3352" fmla="*/ 5560476 w 12192000"/>
              <a:gd name="connsiteY3352" fmla="*/ 4918590 h 5450084"/>
              <a:gd name="connsiteX3353" fmla="*/ 5542514 w 12192000"/>
              <a:gd name="connsiteY3353" fmla="*/ 4918420 h 5450084"/>
              <a:gd name="connsiteX3354" fmla="*/ 5534530 w 12192000"/>
              <a:gd name="connsiteY3354" fmla="*/ 4933471 h 5450084"/>
              <a:gd name="connsiteX3355" fmla="*/ 5526547 w 12192000"/>
              <a:gd name="connsiteY3355" fmla="*/ 4948695 h 5450084"/>
              <a:gd name="connsiteX3356" fmla="*/ 5519362 w 12192000"/>
              <a:gd name="connsiteY3356" fmla="*/ 4963748 h 5450084"/>
              <a:gd name="connsiteX3357" fmla="*/ 5512178 w 12192000"/>
              <a:gd name="connsiteY3357" fmla="*/ 4978971 h 5450084"/>
              <a:gd name="connsiteX3358" fmla="*/ 5483837 w 12192000"/>
              <a:gd name="connsiteY3358" fmla="*/ 5039694 h 5450084"/>
              <a:gd name="connsiteX3359" fmla="*/ 5476651 w 12192000"/>
              <a:gd name="connsiteY3359" fmla="*/ 5054917 h 5450084"/>
              <a:gd name="connsiteX3360" fmla="*/ 5469466 w 12192000"/>
              <a:gd name="connsiteY3360" fmla="*/ 5069969 h 5450084"/>
              <a:gd name="connsiteX3361" fmla="*/ 5461083 w 12192000"/>
              <a:gd name="connsiteY3361" fmla="*/ 5085193 h 5450084"/>
              <a:gd name="connsiteX3362" fmla="*/ 5453099 w 12192000"/>
              <a:gd name="connsiteY3362" fmla="*/ 5100245 h 5450084"/>
              <a:gd name="connsiteX3363" fmla="*/ 5444716 w 12192000"/>
              <a:gd name="connsiteY3363" fmla="*/ 5115127 h 5450084"/>
              <a:gd name="connsiteX3364" fmla="*/ 5435138 w 12192000"/>
              <a:gd name="connsiteY3364" fmla="*/ 5130179 h 5450084"/>
              <a:gd name="connsiteX3365" fmla="*/ 5425157 w 12192000"/>
              <a:gd name="connsiteY3365" fmla="*/ 5145061 h 5450084"/>
              <a:gd name="connsiteX3366" fmla="*/ 5414780 w 12192000"/>
              <a:gd name="connsiteY3366" fmla="*/ 5159942 h 5450084"/>
              <a:gd name="connsiteX3367" fmla="*/ 5415977 w 12192000"/>
              <a:gd name="connsiteY3367" fmla="*/ 5166271 h 5450084"/>
              <a:gd name="connsiteX3368" fmla="*/ 5416377 w 12192000"/>
              <a:gd name="connsiteY3368" fmla="*/ 5172257 h 5450084"/>
              <a:gd name="connsiteX3369" fmla="*/ 5415977 w 12192000"/>
              <a:gd name="connsiteY3369" fmla="*/ 5178587 h 5450084"/>
              <a:gd name="connsiteX3370" fmla="*/ 5414380 w 12192000"/>
              <a:gd name="connsiteY3370" fmla="*/ 5184573 h 5450084"/>
              <a:gd name="connsiteX3371" fmla="*/ 5412385 w 12192000"/>
              <a:gd name="connsiteY3371" fmla="*/ 5190560 h 5450084"/>
              <a:gd name="connsiteX3372" fmla="*/ 5409590 w 12192000"/>
              <a:gd name="connsiteY3372" fmla="*/ 5196718 h 5450084"/>
              <a:gd name="connsiteX3373" fmla="*/ 5405598 w 12192000"/>
              <a:gd name="connsiteY3373" fmla="*/ 5202704 h 5450084"/>
              <a:gd name="connsiteX3374" fmla="*/ 5400010 w 12192000"/>
              <a:gd name="connsiteY3374" fmla="*/ 5208691 h 5450084"/>
              <a:gd name="connsiteX3375" fmla="*/ 5400408 w 12192000"/>
              <a:gd name="connsiteY3375" fmla="*/ 5210915 h 5450084"/>
              <a:gd name="connsiteX3376" fmla="*/ 5400408 w 12192000"/>
              <a:gd name="connsiteY3376" fmla="*/ 5213139 h 5450084"/>
              <a:gd name="connsiteX3377" fmla="*/ 5400010 w 12192000"/>
              <a:gd name="connsiteY3377" fmla="*/ 5215192 h 5450084"/>
              <a:gd name="connsiteX3378" fmla="*/ 5399610 w 12192000"/>
              <a:gd name="connsiteY3378" fmla="*/ 5217414 h 5450084"/>
              <a:gd name="connsiteX3379" fmla="*/ 5398413 w 12192000"/>
              <a:gd name="connsiteY3379" fmla="*/ 5219467 h 5450084"/>
              <a:gd name="connsiteX3380" fmla="*/ 5397216 w 12192000"/>
              <a:gd name="connsiteY3380" fmla="*/ 5221521 h 5450084"/>
              <a:gd name="connsiteX3381" fmla="*/ 5395620 w 12192000"/>
              <a:gd name="connsiteY3381" fmla="*/ 5223573 h 5450084"/>
              <a:gd name="connsiteX3382" fmla="*/ 5394023 w 12192000"/>
              <a:gd name="connsiteY3382" fmla="*/ 5225454 h 5450084"/>
              <a:gd name="connsiteX3383" fmla="*/ 5390031 w 12192000"/>
              <a:gd name="connsiteY3383" fmla="*/ 5229217 h 5450084"/>
              <a:gd name="connsiteX3384" fmla="*/ 5385241 w 12192000"/>
              <a:gd name="connsiteY3384" fmla="*/ 5232809 h 5450084"/>
              <a:gd name="connsiteX3385" fmla="*/ 5380051 w 12192000"/>
              <a:gd name="connsiteY3385" fmla="*/ 5236572 h 5450084"/>
              <a:gd name="connsiteX3386" fmla="*/ 5374862 w 12192000"/>
              <a:gd name="connsiteY3386" fmla="*/ 5240165 h 5450084"/>
              <a:gd name="connsiteX3387" fmla="*/ 5368875 w 12192000"/>
              <a:gd name="connsiteY3387" fmla="*/ 5243757 h 5450084"/>
              <a:gd name="connsiteX3388" fmla="*/ 5363685 w 12192000"/>
              <a:gd name="connsiteY3388" fmla="*/ 5247520 h 5450084"/>
              <a:gd name="connsiteX3389" fmla="*/ 5358895 w 12192000"/>
              <a:gd name="connsiteY3389" fmla="*/ 5251283 h 5450084"/>
              <a:gd name="connsiteX3390" fmla="*/ 5354505 w 12192000"/>
              <a:gd name="connsiteY3390" fmla="*/ 5255217 h 5450084"/>
              <a:gd name="connsiteX3391" fmla="*/ 5351313 w 12192000"/>
              <a:gd name="connsiteY3391" fmla="*/ 5259151 h 5450084"/>
              <a:gd name="connsiteX3392" fmla="*/ 5349714 w 12192000"/>
              <a:gd name="connsiteY3392" fmla="*/ 5261204 h 5450084"/>
              <a:gd name="connsiteX3393" fmla="*/ 5348517 w 12192000"/>
              <a:gd name="connsiteY3393" fmla="*/ 5263428 h 5450084"/>
              <a:gd name="connsiteX3394" fmla="*/ 5347717 w 12192000"/>
              <a:gd name="connsiteY3394" fmla="*/ 5265652 h 5450084"/>
              <a:gd name="connsiteX3395" fmla="*/ 5346919 w 12192000"/>
              <a:gd name="connsiteY3395" fmla="*/ 5267703 h 5450084"/>
              <a:gd name="connsiteX3396" fmla="*/ 5346919 w 12192000"/>
              <a:gd name="connsiteY3396" fmla="*/ 5270098 h 5450084"/>
              <a:gd name="connsiteX3397" fmla="*/ 5346919 w 12192000"/>
              <a:gd name="connsiteY3397" fmla="*/ 5272322 h 5450084"/>
              <a:gd name="connsiteX3398" fmla="*/ 5346919 w 12192000"/>
              <a:gd name="connsiteY3398" fmla="*/ 5274375 h 5450084"/>
              <a:gd name="connsiteX3399" fmla="*/ 5346122 w 12192000"/>
              <a:gd name="connsiteY3399" fmla="*/ 5276086 h 5450084"/>
              <a:gd name="connsiteX3400" fmla="*/ 5344525 w 12192000"/>
              <a:gd name="connsiteY3400" fmla="*/ 5277624 h 5450084"/>
              <a:gd name="connsiteX3401" fmla="*/ 5342529 w 12192000"/>
              <a:gd name="connsiteY3401" fmla="*/ 5278651 h 5450084"/>
              <a:gd name="connsiteX3402" fmla="*/ 5339734 w 12192000"/>
              <a:gd name="connsiteY3402" fmla="*/ 5279506 h 5450084"/>
              <a:gd name="connsiteX3403" fmla="*/ 5336541 w 12192000"/>
              <a:gd name="connsiteY3403" fmla="*/ 5279848 h 5450084"/>
              <a:gd name="connsiteX3404" fmla="*/ 5333349 w 12192000"/>
              <a:gd name="connsiteY3404" fmla="*/ 5280191 h 5450084"/>
              <a:gd name="connsiteX3405" fmla="*/ 5329357 w 12192000"/>
              <a:gd name="connsiteY3405" fmla="*/ 5280361 h 5450084"/>
              <a:gd name="connsiteX3406" fmla="*/ 5325365 w 12192000"/>
              <a:gd name="connsiteY3406" fmla="*/ 5280191 h 5450084"/>
              <a:gd name="connsiteX3407" fmla="*/ 5321372 w 12192000"/>
              <a:gd name="connsiteY3407" fmla="*/ 5280191 h 5450084"/>
              <a:gd name="connsiteX3408" fmla="*/ 5312990 w 12192000"/>
              <a:gd name="connsiteY3408" fmla="*/ 5279676 h 5450084"/>
              <a:gd name="connsiteX3409" fmla="*/ 5304208 w 12192000"/>
              <a:gd name="connsiteY3409" fmla="*/ 5279164 h 5450084"/>
              <a:gd name="connsiteX3410" fmla="*/ 5296625 w 12192000"/>
              <a:gd name="connsiteY3410" fmla="*/ 5278822 h 5450084"/>
              <a:gd name="connsiteX3411" fmla="*/ 5245929 w 12192000"/>
              <a:gd name="connsiteY3411" fmla="*/ 5278651 h 5450084"/>
              <a:gd name="connsiteX3412" fmla="*/ 5194836 w 12192000"/>
              <a:gd name="connsiteY3412" fmla="*/ 5278480 h 5450084"/>
              <a:gd name="connsiteX3413" fmla="*/ 5092647 w 12192000"/>
              <a:gd name="connsiteY3413" fmla="*/ 5278308 h 5450084"/>
              <a:gd name="connsiteX3414" fmla="*/ 5095042 w 12192000"/>
              <a:gd name="connsiteY3414" fmla="*/ 5283097 h 5450084"/>
              <a:gd name="connsiteX3415" fmla="*/ 5095441 w 12192000"/>
              <a:gd name="connsiteY3415" fmla="*/ 5285151 h 5450084"/>
              <a:gd name="connsiteX3416" fmla="*/ 5095841 w 12192000"/>
              <a:gd name="connsiteY3416" fmla="*/ 5287032 h 5450084"/>
              <a:gd name="connsiteX3417" fmla="*/ 5095841 w 12192000"/>
              <a:gd name="connsiteY3417" fmla="*/ 5288572 h 5450084"/>
              <a:gd name="connsiteX3418" fmla="*/ 5095841 w 12192000"/>
              <a:gd name="connsiteY3418" fmla="*/ 5290110 h 5450084"/>
              <a:gd name="connsiteX3419" fmla="*/ 5095042 w 12192000"/>
              <a:gd name="connsiteY3419" fmla="*/ 5291480 h 5450084"/>
              <a:gd name="connsiteX3420" fmla="*/ 5094244 w 12192000"/>
              <a:gd name="connsiteY3420" fmla="*/ 5292677 h 5450084"/>
              <a:gd name="connsiteX3421" fmla="*/ 5093446 w 12192000"/>
              <a:gd name="connsiteY3421" fmla="*/ 5293532 h 5450084"/>
              <a:gd name="connsiteX3422" fmla="*/ 5091848 w 12192000"/>
              <a:gd name="connsiteY3422" fmla="*/ 5294387 h 5450084"/>
              <a:gd name="connsiteX3423" fmla="*/ 5090651 w 12192000"/>
              <a:gd name="connsiteY3423" fmla="*/ 5295072 h 5450084"/>
              <a:gd name="connsiteX3424" fmla="*/ 5089055 w 12192000"/>
              <a:gd name="connsiteY3424" fmla="*/ 5295585 h 5450084"/>
              <a:gd name="connsiteX3425" fmla="*/ 5087059 w 12192000"/>
              <a:gd name="connsiteY3425" fmla="*/ 5295927 h 5450084"/>
              <a:gd name="connsiteX3426" fmla="*/ 5085063 w 12192000"/>
              <a:gd name="connsiteY3426" fmla="*/ 5296269 h 5450084"/>
              <a:gd name="connsiteX3427" fmla="*/ 5083067 w 12192000"/>
              <a:gd name="connsiteY3427" fmla="*/ 5296439 h 5450084"/>
              <a:gd name="connsiteX3428" fmla="*/ 5080672 w 12192000"/>
              <a:gd name="connsiteY3428" fmla="*/ 5296611 h 5450084"/>
              <a:gd name="connsiteX3429" fmla="*/ 5075483 w 12192000"/>
              <a:gd name="connsiteY3429" fmla="*/ 5296611 h 5450084"/>
              <a:gd name="connsiteX3430" fmla="*/ 5069894 w 12192000"/>
              <a:gd name="connsiteY3430" fmla="*/ 5296269 h 5450084"/>
              <a:gd name="connsiteX3431" fmla="*/ 5064306 w 12192000"/>
              <a:gd name="connsiteY3431" fmla="*/ 5295757 h 5450084"/>
              <a:gd name="connsiteX3432" fmla="*/ 5058717 w 12192000"/>
              <a:gd name="connsiteY3432" fmla="*/ 5295242 h 5450084"/>
              <a:gd name="connsiteX3433" fmla="*/ 5047141 w 12192000"/>
              <a:gd name="connsiteY3433" fmla="*/ 5294216 h 5450084"/>
              <a:gd name="connsiteX3434" fmla="*/ 5041554 w 12192000"/>
              <a:gd name="connsiteY3434" fmla="*/ 5293874 h 5450084"/>
              <a:gd name="connsiteX3435" fmla="*/ 5036365 w 12192000"/>
              <a:gd name="connsiteY3435" fmla="*/ 5293703 h 5450084"/>
              <a:gd name="connsiteX3436" fmla="*/ 5022393 w 12192000"/>
              <a:gd name="connsiteY3436" fmla="*/ 5294046 h 5450084"/>
              <a:gd name="connsiteX3437" fmla="*/ 5008023 w 12192000"/>
              <a:gd name="connsiteY3437" fmla="*/ 5294730 h 5450084"/>
              <a:gd name="connsiteX3438" fmla="*/ 4993653 w 12192000"/>
              <a:gd name="connsiteY3438" fmla="*/ 5295757 h 5450084"/>
              <a:gd name="connsiteX3439" fmla="*/ 4979682 w 12192000"/>
              <a:gd name="connsiteY3439" fmla="*/ 5296953 h 5450084"/>
              <a:gd name="connsiteX3440" fmla="*/ 4950943 w 12192000"/>
              <a:gd name="connsiteY3440" fmla="*/ 5299177 h 5450084"/>
              <a:gd name="connsiteX3441" fmla="*/ 4936571 w 12192000"/>
              <a:gd name="connsiteY3441" fmla="*/ 5300032 h 5450084"/>
              <a:gd name="connsiteX3442" fmla="*/ 4922200 w 12192000"/>
              <a:gd name="connsiteY3442" fmla="*/ 5300716 h 5450084"/>
              <a:gd name="connsiteX3443" fmla="*/ 4915415 w 12192000"/>
              <a:gd name="connsiteY3443" fmla="*/ 5300887 h 5450084"/>
              <a:gd name="connsiteX3444" fmla="*/ 4907832 w 12192000"/>
              <a:gd name="connsiteY3444" fmla="*/ 5301059 h 5450084"/>
              <a:gd name="connsiteX3445" fmla="*/ 4901044 w 12192000"/>
              <a:gd name="connsiteY3445" fmla="*/ 5301059 h 5450084"/>
              <a:gd name="connsiteX3446" fmla="*/ 4894259 w 12192000"/>
              <a:gd name="connsiteY3446" fmla="*/ 5300887 h 5450084"/>
              <a:gd name="connsiteX3447" fmla="*/ 4887074 w 12192000"/>
              <a:gd name="connsiteY3447" fmla="*/ 5300545 h 5450084"/>
              <a:gd name="connsiteX3448" fmla="*/ 4879888 w 12192000"/>
              <a:gd name="connsiteY3448" fmla="*/ 5300203 h 5450084"/>
              <a:gd name="connsiteX3449" fmla="*/ 4873103 w 12192000"/>
              <a:gd name="connsiteY3449" fmla="*/ 5299519 h 5450084"/>
              <a:gd name="connsiteX3450" fmla="*/ 4866317 w 12192000"/>
              <a:gd name="connsiteY3450" fmla="*/ 5298834 h 5450084"/>
              <a:gd name="connsiteX3451" fmla="*/ 4859530 w 12192000"/>
              <a:gd name="connsiteY3451" fmla="*/ 5297808 h 5450084"/>
              <a:gd name="connsiteX3452" fmla="*/ 4852745 w 12192000"/>
              <a:gd name="connsiteY3452" fmla="*/ 5296782 h 5450084"/>
              <a:gd name="connsiteX3453" fmla="*/ 4845959 w 12192000"/>
              <a:gd name="connsiteY3453" fmla="*/ 5295414 h 5450084"/>
              <a:gd name="connsiteX3454" fmla="*/ 4839173 w 12192000"/>
              <a:gd name="connsiteY3454" fmla="*/ 5293874 h 5450084"/>
              <a:gd name="connsiteX3455" fmla="*/ 4832388 w 12192000"/>
              <a:gd name="connsiteY3455" fmla="*/ 5291993 h 5450084"/>
              <a:gd name="connsiteX3456" fmla="*/ 4826000 w 12192000"/>
              <a:gd name="connsiteY3456" fmla="*/ 5289769 h 5450084"/>
              <a:gd name="connsiteX3457" fmla="*/ 4819614 w 12192000"/>
              <a:gd name="connsiteY3457" fmla="*/ 5287545 h 5450084"/>
              <a:gd name="connsiteX3458" fmla="*/ 4812828 w 12192000"/>
              <a:gd name="connsiteY3458" fmla="*/ 5284980 h 5450084"/>
              <a:gd name="connsiteX3459" fmla="*/ 4784087 w 12192000"/>
              <a:gd name="connsiteY3459" fmla="*/ 5275059 h 5450084"/>
              <a:gd name="connsiteX3460" fmla="*/ 4776105 w 12192000"/>
              <a:gd name="connsiteY3460" fmla="*/ 5276598 h 5450084"/>
              <a:gd name="connsiteX3461" fmla="*/ 4768120 w 12192000"/>
              <a:gd name="connsiteY3461" fmla="*/ 5277796 h 5450084"/>
              <a:gd name="connsiteX3462" fmla="*/ 4760936 w 12192000"/>
              <a:gd name="connsiteY3462" fmla="*/ 5278651 h 5450084"/>
              <a:gd name="connsiteX3463" fmla="*/ 4753351 w 12192000"/>
              <a:gd name="connsiteY3463" fmla="*/ 5279335 h 5450084"/>
              <a:gd name="connsiteX3464" fmla="*/ 4745766 w 12192000"/>
              <a:gd name="connsiteY3464" fmla="*/ 5279676 h 5450084"/>
              <a:gd name="connsiteX3465" fmla="*/ 4738981 w 12192000"/>
              <a:gd name="connsiteY3465" fmla="*/ 5280019 h 5450084"/>
              <a:gd name="connsiteX3466" fmla="*/ 4732196 w 12192000"/>
              <a:gd name="connsiteY3466" fmla="*/ 5280019 h 5450084"/>
              <a:gd name="connsiteX3467" fmla="*/ 4725409 w 12192000"/>
              <a:gd name="connsiteY3467" fmla="*/ 5279848 h 5450084"/>
              <a:gd name="connsiteX3468" fmla="*/ 4719022 w 12192000"/>
              <a:gd name="connsiteY3468" fmla="*/ 5279506 h 5450084"/>
              <a:gd name="connsiteX3469" fmla="*/ 4712236 w 12192000"/>
              <a:gd name="connsiteY3469" fmla="*/ 5278992 h 5450084"/>
              <a:gd name="connsiteX3470" fmla="*/ 4706250 w 12192000"/>
              <a:gd name="connsiteY3470" fmla="*/ 5278308 h 5450084"/>
              <a:gd name="connsiteX3471" fmla="*/ 4700261 w 12192000"/>
              <a:gd name="connsiteY3471" fmla="*/ 5277282 h 5450084"/>
              <a:gd name="connsiteX3472" fmla="*/ 4694674 w 12192000"/>
              <a:gd name="connsiteY3472" fmla="*/ 5275914 h 5450084"/>
              <a:gd name="connsiteX3473" fmla="*/ 4689483 w 12192000"/>
              <a:gd name="connsiteY3473" fmla="*/ 5274546 h 5450084"/>
              <a:gd name="connsiteX3474" fmla="*/ 4683896 w 12192000"/>
              <a:gd name="connsiteY3474" fmla="*/ 5273178 h 5450084"/>
              <a:gd name="connsiteX3475" fmla="*/ 4678706 w 12192000"/>
              <a:gd name="connsiteY3475" fmla="*/ 5271467 h 5450084"/>
              <a:gd name="connsiteX3476" fmla="*/ 4674315 w 12192000"/>
              <a:gd name="connsiteY3476" fmla="*/ 5269585 h 5450084"/>
              <a:gd name="connsiteX3477" fmla="*/ 4669924 w 12192000"/>
              <a:gd name="connsiteY3477" fmla="*/ 5267532 h 5450084"/>
              <a:gd name="connsiteX3478" fmla="*/ 4665533 w 12192000"/>
              <a:gd name="connsiteY3478" fmla="*/ 5265309 h 5450084"/>
              <a:gd name="connsiteX3479" fmla="*/ 4661941 w 12192000"/>
              <a:gd name="connsiteY3479" fmla="*/ 5262744 h 5450084"/>
              <a:gd name="connsiteX3480" fmla="*/ 4658348 w 12192000"/>
              <a:gd name="connsiteY3480" fmla="*/ 5260006 h 5450084"/>
              <a:gd name="connsiteX3481" fmla="*/ 4654757 w 12192000"/>
              <a:gd name="connsiteY3481" fmla="*/ 5257270 h 5450084"/>
              <a:gd name="connsiteX3482" fmla="*/ 4651562 w 12192000"/>
              <a:gd name="connsiteY3482" fmla="*/ 5254362 h 5450084"/>
              <a:gd name="connsiteX3483" fmla="*/ 4648768 w 12192000"/>
              <a:gd name="connsiteY3483" fmla="*/ 5251283 h 5450084"/>
              <a:gd name="connsiteX3484" fmla="*/ 4646374 w 12192000"/>
              <a:gd name="connsiteY3484" fmla="*/ 5247862 h 5450084"/>
              <a:gd name="connsiteX3485" fmla="*/ 4644378 w 12192000"/>
              <a:gd name="connsiteY3485" fmla="*/ 5244441 h 5450084"/>
              <a:gd name="connsiteX3486" fmla="*/ 4642382 w 12192000"/>
              <a:gd name="connsiteY3486" fmla="*/ 5241020 h 5450084"/>
              <a:gd name="connsiteX3487" fmla="*/ 4640785 w 12192000"/>
              <a:gd name="connsiteY3487" fmla="*/ 5237256 h 5450084"/>
              <a:gd name="connsiteX3488" fmla="*/ 4639986 w 12192000"/>
              <a:gd name="connsiteY3488" fmla="*/ 5233323 h 5450084"/>
              <a:gd name="connsiteX3489" fmla="*/ 4639188 w 12192000"/>
              <a:gd name="connsiteY3489" fmla="*/ 5229217 h 5450084"/>
              <a:gd name="connsiteX3490" fmla="*/ 4638789 w 12192000"/>
              <a:gd name="connsiteY3490" fmla="*/ 5225111 h 5450084"/>
              <a:gd name="connsiteX3491" fmla="*/ 4638789 w 12192000"/>
              <a:gd name="connsiteY3491" fmla="*/ 5220836 h 5450084"/>
              <a:gd name="connsiteX3492" fmla="*/ 4636394 w 12192000"/>
              <a:gd name="connsiteY3492" fmla="*/ 5217072 h 5450084"/>
              <a:gd name="connsiteX3493" fmla="*/ 4633999 w 12192000"/>
              <a:gd name="connsiteY3493" fmla="*/ 5213481 h 5450084"/>
              <a:gd name="connsiteX3494" fmla="*/ 4632402 w 12192000"/>
              <a:gd name="connsiteY3494" fmla="*/ 5209718 h 5450084"/>
              <a:gd name="connsiteX3495" fmla="*/ 4631204 w 12192000"/>
              <a:gd name="connsiteY3495" fmla="*/ 5206126 h 5450084"/>
              <a:gd name="connsiteX3496" fmla="*/ 4630805 w 12192000"/>
              <a:gd name="connsiteY3496" fmla="*/ 5202191 h 5450084"/>
              <a:gd name="connsiteX3497" fmla="*/ 4631204 w 12192000"/>
              <a:gd name="connsiteY3497" fmla="*/ 5198599 h 5450084"/>
              <a:gd name="connsiteX3498" fmla="*/ 4631603 w 12192000"/>
              <a:gd name="connsiteY3498" fmla="*/ 5196718 h 5450084"/>
              <a:gd name="connsiteX3499" fmla="*/ 4632402 w 12192000"/>
              <a:gd name="connsiteY3499" fmla="*/ 5194836 h 5450084"/>
              <a:gd name="connsiteX3500" fmla="*/ 4633599 w 12192000"/>
              <a:gd name="connsiteY3500" fmla="*/ 5192955 h 5450084"/>
              <a:gd name="connsiteX3501" fmla="*/ 4634798 w 12192000"/>
              <a:gd name="connsiteY3501" fmla="*/ 5190902 h 5450084"/>
              <a:gd name="connsiteX3502" fmla="*/ 4631603 w 12192000"/>
              <a:gd name="connsiteY3502" fmla="*/ 5187139 h 5450084"/>
              <a:gd name="connsiteX3503" fmla="*/ 4628810 w 12192000"/>
              <a:gd name="connsiteY3503" fmla="*/ 5183375 h 5450084"/>
              <a:gd name="connsiteX3504" fmla="*/ 4627213 w 12192000"/>
              <a:gd name="connsiteY3504" fmla="*/ 5179442 h 5450084"/>
              <a:gd name="connsiteX3505" fmla="*/ 4626414 w 12192000"/>
              <a:gd name="connsiteY3505" fmla="*/ 5177561 h 5450084"/>
              <a:gd name="connsiteX3506" fmla="*/ 4626015 w 12192000"/>
              <a:gd name="connsiteY3506" fmla="*/ 5175507 h 5450084"/>
              <a:gd name="connsiteX3507" fmla="*/ 4625617 w 12192000"/>
              <a:gd name="connsiteY3507" fmla="*/ 5173626 h 5450084"/>
              <a:gd name="connsiteX3508" fmla="*/ 4626015 w 12192000"/>
              <a:gd name="connsiteY3508" fmla="*/ 5171573 h 5450084"/>
              <a:gd name="connsiteX3509" fmla="*/ 4626414 w 12192000"/>
              <a:gd name="connsiteY3509" fmla="*/ 5169692 h 5450084"/>
              <a:gd name="connsiteX3510" fmla="*/ 4626814 w 12192000"/>
              <a:gd name="connsiteY3510" fmla="*/ 5167810 h 5450084"/>
              <a:gd name="connsiteX3511" fmla="*/ 4628011 w 12192000"/>
              <a:gd name="connsiteY3511" fmla="*/ 5165929 h 5450084"/>
              <a:gd name="connsiteX3512" fmla="*/ 4629607 w 12192000"/>
              <a:gd name="connsiteY3512" fmla="*/ 5163876 h 5450084"/>
              <a:gd name="connsiteX3513" fmla="*/ 4631603 w 12192000"/>
              <a:gd name="connsiteY3513" fmla="*/ 5161823 h 5450084"/>
              <a:gd name="connsiteX3514" fmla="*/ 4633999 w 12192000"/>
              <a:gd name="connsiteY3514" fmla="*/ 5159942 h 5450084"/>
              <a:gd name="connsiteX3515" fmla="*/ 4615237 w 12192000"/>
              <a:gd name="connsiteY3515" fmla="*/ 5113416 h 5450084"/>
              <a:gd name="connsiteX3516" fmla="*/ 4606456 w 12192000"/>
              <a:gd name="connsiteY3516" fmla="*/ 5113416 h 5450084"/>
              <a:gd name="connsiteX3517" fmla="*/ 4597275 w 12192000"/>
              <a:gd name="connsiteY3517" fmla="*/ 5113074 h 5450084"/>
              <a:gd name="connsiteX3518" fmla="*/ 4525025 w 12192000"/>
              <a:gd name="connsiteY3518" fmla="*/ 5237770 h 5450084"/>
              <a:gd name="connsiteX3519" fmla="*/ 4518239 w 12192000"/>
              <a:gd name="connsiteY3519" fmla="*/ 5247862 h 5450084"/>
              <a:gd name="connsiteX3520" fmla="*/ 4512251 w 12192000"/>
              <a:gd name="connsiteY3520" fmla="*/ 5258296 h 5450084"/>
              <a:gd name="connsiteX3521" fmla="*/ 4500677 w 12192000"/>
              <a:gd name="connsiteY3521" fmla="*/ 5278992 h 5450084"/>
              <a:gd name="connsiteX3522" fmla="*/ 4489498 w 12192000"/>
              <a:gd name="connsiteY3522" fmla="*/ 5299519 h 5450084"/>
              <a:gd name="connsiteX3523" fmla="*/ 4477124 w 12192000"/>
              <a:gd name="connsiteY3523" fmla="*/ 5320216 h 5450084"/>
              <a:gd name="connsiteX3524" fmla="*/ 4471137 w 12192000"/>
              <a:gd name="connsiteY3524" fmla="*/ 5330308 h 5450084"/>
              <a:gd name="connsiteX3525" fmla="*/ 4464350 w 12192000"/>
              <a:gd name="connsiteY3525" fmla="*/ 5340570 h 5450084"/>
              <a:gd name="connsiteX3526" fmla="*/ 4457165 w 12192000"/>
              <a:gd name="connsiteY3526" fmla="*/ 5350834 h 5450084"/>
              <a:gd name="connsiteX3527" fmla="*/ 4449182 w 12192000"/>
              <a:gd name="connsiteY3527" fmla="*/ 5360754 h 5450084"/>
              <a:gd name="connsiteX3528" fmla="*/ 4441198 w 12192000"/>
              <a:gd name="connsiteY3528" fmla="*/ 5370847 h 5450084"/>
              <a:gd name="connsiteX3529" fmla="*/ 4432018 w 12192000"/>
              <a:gd name="connsiteY3529" fmla="*/ 5380768 h 5450084"/>
              <a:gd name="connsiteX3530" fmla="*/ 4422039 w 12192000"/>
              <a:gd name="connsiteY3530" fmla="*/ 5390688 h 5450084"/>
              <a:gd name="connsiteX3531" fmla="*/ 4411659 w 12192000"/>
              <a:gd name="connsiteY3531" fmla="*/ 5400267 h 5450084"/>
              <a:gd name="connsiteX3532" fmla="*/ 4409265 w 12192000"/>
              <a:gd name="connsiteY3532" fmla="*/ 5405057 h 5450084"/>
              <a:gd name="connsiteX3533" fmla="*/ 4406471 w 12192000"/>
              <a:gd name="connsiteY3533" fmla="*/ 5409504 h 5450084"/>
              <a:gd name="connsiteX3534" fmla="*/ 4403279 w 12192000"/>
              <a:gd name="connsiteY3534" fmla="*/ 5413610 h 5450084"/>
              <a:gd name="connsiteX3535" fmla="*/ 4399684 w 12192000"/>
              <a:gd name="connsiteY3535" fmla="*/ 5417714 h 5450084"/>
              <a:gd name="connsiteX3536" fmla="*/ 4395693 w 12192000"/>
              <a:gd name="connsiteY3536" fmla="*/ 5421135 h 5450084"/>
              <a:gd name="connsiteX3537" fmla="*/ 4391303 w 12192000"/>
              <a:gd name="connsiteY3537" fmla="*/ 5424386 h 5450084"/>
              <a:gd name="connsiteX3538" fmla="*/ 4388109 w 12192000"/>
              <a:gd name="connsiteY3538" fmla="*/ 5425753 h 5450084"/>
              <a:gd name="connsiteX3539" fmla="*/ 4385315 w 12192000"/>
              <a:gd name="connsiteY3539" fmla="*/ 5427122 h 5450084"/>
              <a:gd name="connsiteX3540" fmla="*/ 4382520 w 12192000"/>
              <a:gd name="connsiteY3540" fmla="*/ 5428490 h 5450084"/>
              <a:gd name="connsiteX3541" fmla="*/ 4379726 w 12192000"/>
              <a:gd name="connsiteY3541" fmla="*/ 5429689 h 5450084"/>
              <a:gd name="connsiteX3542" fmla="*/ 4376533 w 12192000"/>
              <a:gd name="connsiteY3542" fmla="*/ 5430714 h 5450084"/>
              <a:gd name="connsiteX3543" fmla="*/ 4372940 w 12192000"/>
              <a:gd name="connsiteY3543" fmla="*/ 5431741 h 5450084"/>
              <a:gd name="connsiteX3544" fmla="*/ 4369747 w 12192000"/>
              <a:gd name="connsiteY3544" fmla="*/ 5432596 h 5450084"/>
              <a:gd name="connsiteX3545" fmla="*/ 4365755 w 12192000"/>
              <a:gd name="connsiteY3545" fmla="*/ 5433451 h 5450084"/>
              <a:gd name="connsiteX3546" fmla="*/ 4361763 w 12192000"/>
              <a:gd name="connsiteY3546" fmla="*/ 5433964 h 5450084"/>
              <a:gd name="connsiteX3547" fmla="*/ 4357373 w 12192000"/>
              <a:gd name="connsiteY3547" fmla="*/ 5434478 h 5450084"/>
              <a:gd name="connsiteX3548" fmla="*/ 4352982 w 12192000"/>
              <a:gd name="connsiteY3548" fmla="*/ 5434990 h 5450084"/>
              <a:gd name="connsiteX3549" fmla="*/ 4348591 w 12192000"/>
              <a:gd name="connsiteY3549" fmla="*/ 5435162 h 5450084"/>
              <a:gd name="connsiteX3550" fmla="*/ 4343800 w 12192000"/>
              <a:gd name="connsiteY3550" fmla="*/ 5435332 h 5450084"/>
              <a:gd name="connsiteX3551" fmla="*/ 4338611 w 12192000"/>
              <a:gd name="connsiteY3551" fmla="*/ 5435332 h 5450084"/>
              <a:gd name="connsiteX3552" fmla="*/ 4333422 w 12192000"/>
              <a:gd name="connsiteY3552" fmla="*/ 5435162 h 5450084"/>
              <a:gd name="connsiteX3553" fmla="*/ 4327834 w 12192000"/>
              <a:gd name="connsiteY3553" fmla="*/ 5434990 h 5450084"/>
              <a:gd name="connsiteX3554" fmla="*/ 4321846 w 12192000"/>
              <a:gd name="connsiteY3554" fmla="*/ 5434478 h 5450084"/>
              <a:gd name="connsiteX3555" fmla="*/ 4315860 w 12192000"/>
              <a:gd name="connsiteY3555" fmla="*/ 5433964 h 5450084"/>
              <a:gd name="connsiteX3556" fmla="*/ 4309472 w 12192000"/>
              <a:gd name="connsiteY3556" fmla="*/ 5433280 h 5450084"/>
              <a:gd name="connsiteX3557" fmla="*/ 4303084 w 12192000"/>
              <a:gd name="connsiteY3557" fmla="*/ 5432424 h 5450084"/>
              <a:gd name="connsiteX3558" fmla="*/ 4297896 w 12192000"/>
              <a:gd name="connsiteY3558" fmla="*/ 5431911 h 5450084"/>
              <a:gd name="connsiteX3559" fmla="*/ 4293106 w 12192000"/>
              <a:gd name="connsiteY3559" fmla="*/ 5431227 h 5450084"/>
              <a:gd name="connsiteX3560" fmla="*/ 4287518 w 12192000"/>
              <a:gd name="connsiteY3560" fmla="*/ 5430885 h 5450084"/>
              <a:gd name="connsiteX3561" fmla="*/ 4282328 w 12192000"/>
              <a:gd name="connsiteY3561" fmla="*/ 5430714 h 5450084"/>
              <a:gd name="connsiteX3562" fmla="*/ 4271551 w 12192000"/>
              <a:gd name="connsiteY3562" fmla="*/ 5430543 h 5450084"/>
              <a:gd name="connsiteX3563" fmla="*/ 4260772 w 12192000"/>
              <a:gd name="connsiteY3563" fmla="*/ 5430543 h 5450084"/>
              <a:gd name="connsiteX3564" fmla="*/ 4238419 w 12192000"/>
              <a:gd name="connsiteY3564" fmla="*/ 5431227 h 5450084"/>
              <a:gd name="connsiteX3565" fmla="*/ 4226843 w 12192000"/>
              <a:gd name="connsiteY3565" fmla="*/ 5431399 h 5450084"/>
              <a:gd name="connsiteX3566" fmla="*/ 4216464 w 12192000"/>
              <a:gd name="connsiteY3566" fmla="*/ 5431741 h 5450084"/>
              <a:gd name="connsiteX3567" fmla="*/ 4203292 w 12192000"/>
              <a:gd name="connsiteY3567" fmla="*/ 5432767 h 5450084"/>
              <a:gd name="connsiteX3568" fmla="*/ 4190119 w 12192000"/>
              <a:gd name="connsiteY3568" fmla="*/ 5433451 h 5450084"/>
              <a:gd name="connsiteX3569" fmla="*/ 4177746 w 12192000"/>
              <a:gd name="connsiteY3569" fmla="*/ 5433622 h 5450084"/>
              <a:gd name="connsiteX3570" fmla="*/ 4165770 w 12192000"/>
              <a:gd name="connsiteY3570" fmla="*/ 5433451 h 5450084"/>
              <a:gd name="connsiteX3571" fmla="*/ 4153395 w 12192000"/>
              <a:gd name="connsiteY3571" fmla="*/ 5432938 h 5450084"/>
              <a:gd name="connsiteX3572" fmla="*/ 4142219 w 12192000"/>
              <a:gd name="connsiteY3572" fmla="*/ 5432083 h 5450084"/>
              <a:gd name="connsiteX3573" fmla="*/ 4131441 w 12192000"/>
              <a:gd name="connsiteY3573" fmla="*/ 5430543 h 5450084"/>
              <a:gd name="connsiteX3574" fmla="*/ 4120265 w 12192000"/>
              <a:gd name="connsiteY3574" fmla="*/ 5428833 h 5450084"/>
              <a:gd name="connsiteX3575" fmla="*/ 4110285 w 12192000"/>
              <a:gd name="connsiteY3575" fmla="*/ 5426780 h 5450084"/>
              <a:gd name="connsiteX3576" fmla="*/ 4100307 w 12192000"/>
              <a:gd name="connsiteY3576" fmla="*/ 5424386 h 5450084"/>
              <a:gd name="connsiteX3577" fmla="*/ 4090725 w 12192000"/>
              <a:gd name="connsiteY3577" fmla="*/ 5421649 h 5450084"/>
              <a:gd name="connsiteX3578" fmla="*/ 4081545 w 12192000"/>
              <a:gd name="connsiteY3578" fmla="*/ 5418570 h 5450084"/>
              <a:gd name="connsiteX3579" fmla="*/ 4072763 w 12192000"/>
              <a:gd name="connsiteY3579" fmla="*/ 5414807 h 5450084"/>
              <a:gd name="connsiteX3580" fmla="*/ 4064380 w 12192000"/>
              <a:gd name="connsiteY3580" fmla="*/ 5411043 h 5450084"/>
              <a:gd name="connsiteX3581" fmla="*/ 4055599 w 12192000"/>
              <a:gd name="connsiteY3581" fmla="*/ 5406768 h 5450084"/>
              <a:gd name="connsiteX3582" fmla="*/ 4048014 w 12192000"/>
              <a:gd name="connsiteY3582" fmla="*/ 5401977 h 5450084"/>
              <a:gd name="connsiteX3583" fmla="*/ 4042427 w 12192000"/>
              <a:gd name="connsiteY3583" fmla="*/ 5405399 h 5450084"/>
              <a:gd name="connsiteX3584" fmla="*/ 4036040 w 12192000"/>
              <a:gd name="connsiteY3584" fmla="*/ 5408820 h 5450084"/>
              <a:gd name="connsiteX3585" fmla="*/ 4028853 w 12192000"/>
              <a:gd name="connsiteY3585" fmla="*/ 5412070 h 5450084"/>
              <a:gd name="connsiteX3586" fmla="*/ 4025661 w 12192000"/>
              <a:gd name="connsiteY3586" fmla="*/ 5413438 h 5450084"/>
              <a:gd name="connsiteX3587" fmla="*/ 4022069 w 12192000"/>
              <a:gd name="connsiteY3587" fmla="*/ 5414635 h 5450084"/>
              <a:gd name="connsiteX3588" fmla="*/ 4018476 w 12192000"/>
              <a:gd name="connsiteY3588" fmla="*/ 5415833 h 5450084"/>
              <a:gd name="connsiteX3589" fmla="*/ 4014883 w 12192000"/>
              <a:gd name="connsiteY3589" fmla="*/ 5416517 h 5450084"/>
              <a:gd name="connsiteX3590" fmla="*/ 4011290 w 12192000"/>
              <a:gd name="connsiteY3590" fmla="*/ 5417030 h 5450084"/>
              <a:gd name="connsiteX3591" fmla="*/ 4007698 w 12192000"/>
              <a:gd name="connsiteY3591" fmla="*/ 5417030 h 5450084"/>
              <a:gd name="connsiteX3592" fmla="*/ 4005703 w 12192000"/>
              <a:gd name="connsiteY3592" fmla="*/ 5417030 h 5450084"/>
              <a:gd name="connsiteX3593" fmla="*/ 4004106 w 12192000"/>
              <a:gd name="connsiteY3593" fmla="*/ 5416859 h 5450084"/>
              <a:gd name="connsiteX3594" fmla="*/ 4002509 w 12192000"/>
              <a:gd name="connsiteY3594" fmla="*/ 5416517 h 5450084"/>
              <a:gd name="connsiteX3595" fmla="*/ 4000513 w 12192000"/>
              <a:gd name="connsiteY3595" fmla="*/ 5416004 h 5450084"/>
              <a:gd name="connsiteX3596" fmla="*/ 3998516 w 12192000"/>
              <a:gd name="connsiteY3596" fmla="*/ 5415491 h 5450084"/>
              <a:gd name="connsiteX3597" fmla="*/ 3996921 w 12192000"/>
              <a:gd name="connsiteY3597" fmla="*/ 5414807 h 5450084"/>
              <a:gd name="connsiteX3598" fmla="*/ 3993727 w 12192000"/>
              <a:gd name="connsiteY3598" fmla="*/ 5413096 h 5450084"/>
              <a:gd name="connsiteX3599" fmla="*/ 3990534 w 12192000"/>
              <a:gd name="connsiteY3599" fmla="*/ 5411386 h 5450084"/>
              <a:gd name="connsiteX3600" fmla="*/ 3987341 w 12192000"/>
              <a:gd name="connsiteY3600" fmla="*/ 5409504 h 5450084"/>
              <a:gd name="connsiteX3601" fmla="*/ 3980156 w 12192000"/>
              <a:gd name="connsiteY3601" fmla="*/ 5406084 h 5450084"/>
              <a:gd name="connsiteX3602" fmla="*/ 3972172 w 12192000"/>
              <a:gd name="connsiteY3602" fmla="*/ 5402662 h 5450084"/>
              <a:gd name="connsiteX3603" fmla="*/ 3963390 w 12192000"/>
              <a:gd name="connsiteY3603" fmla="*/ 5399412 h 5450084"/>
              <a:gd name="connsiteX3604" fmla="*/ 3946625 w 12192000"/>
              <a:gd name="connsiteY3604" fmla="*/ 5392740 h 5450084"/>
              <a:gd name="connsiteX3605" fmla="*/ 3938242 w 12192000"/>
              <a:gd name="connsiteY3605" fmla="*/ 5389149 h 5450084"/>
              <a:gd name="connsiteX3606" fmla="*/ 3930658 w 12192000"/>
              <a:gd name="connsiteY3606" fmla="*/ 5385727 h 5450084"/>
              <a:gd name="connsiteX3607" fmla="*/ 3927066 w 12192000"/>
              <a:gd name="connsiteY3607" fmla="*/ 5383847 h 5450084"/>
              <a:gd name="connsiteX3608" fmla="*/ 3923872 w 12192000"/>
              <a:gd name="connsiteY3608" fmla="*/ 5381965 h 5450084"/>
              <a:gd name="connsiteX3609" fmla="*/ 3921077 w 12192000"/>
              <a:gd name="connsiteY3609" fmla="*/ 5380083 h 5450084"/>
              <a:gd name="connsiteX3610" fmla="*/ 3918683 w 12192000"/>
              <a:gd name="connsiteY3610" fmla="*/ 5378030 h 5450084"/>
              <a:gd name="connsiteX3611" fmla="*/ 3916287 w 12192000"/>
              <a:gd name="connsiteY3611" fmla="*/ 5375978 h 5450084"/>
              <a:gd name="connsiteX3612" fmla="*/ 3914691 w 12192000"/>
              <a:gd name="connsiteY3612" fmla="*/ 5373755 h 5450084"/>
              <a:gd name="connsiteX3613" fmla="*/ 3913094 w 12192000"/>
              <a:gd name="connsiteY3613" fmla="*/ 5371531 h 5450084"/>
              <a:gd name="connsiteX3614" fmla="*/ 3911897 w 12192000"/>
              <a:gd name="connsiteY3614" fmla="*/ 5369307 h 5450084"/>
              <a:gd name="connsiteX3615" fmla="*/ 3911498 w 12192000"/>
              <a:gd name="connsiteY3615" fmla="*/ 5366912 h 5450084"/>
              <a:gd name="connsiteX3616" fmla="*/ 3911498 w 12192000"/>
              <a:gd name="connsiteY3616" fmla="*/ 5364518 h 5450084"/>
              <a:gd name="connsiteX3617" fmla="*/ 3911897 w 12192000"/>
              <a:gd name="connsiteY3617" fmla="*/ 5361952 h 5450084"/>
              <a:gd name="connsiteX3618" fmla="*/ 3913094 w 12192000"/>
              <a:gd name="connsiteY3618" fmla="*/ 5359045 h 5450084"/>
              <a:gd name="connsiteX3619" fmla="*/ 3914691 w 12192000"/>
              <a:gd name="connsiteY3619" fmla="*/ 5356308 h 5450084"/>
              <a:gd name="connsiteX3620" fmla="*/ 3917086 w 12192000"/>
              <a:gd name="connsiteY3620" fmla="*/ 5353400 h 5450084"/>
              <a:gd name="connsiteX3621" fmla="*/ 3919881 w 12192000"/>
              <a:gd name="connsiteY3621" fmla="*/ 5350492 h 5450084"/>
              <a:gd name="connsiteX3622" fmla="*/ 3923473 w 12192000"/>
              <a:gd name="connsiteY3622" fmla="*/ 5347412 h 5450084"/>
              <a:gd name="connsiteX3623" fmla="*/ 3920280 w 12192000"/>
              <a:gd name="connsiteY3623" fmla="*/ 5344334 h 5450084"/>
              <a:gd name="connsiteX3624" fmla="*/ 3917485 w 12192000"/>
              <a:gd name="connsiteY3624" fmla="*/ 5341597 h 5450084"/>
              <a:gd name="connsiteX3625" fmla="*/ 3914691 w 12192000"/>
              <a:gd name="connsiteY3625" fmla="*/ 5338861 h 5450084"/>
              <a:gd name="connsiteX3626" fmla="*/ 3912296 w 12192000"/>
              <a:gd name="connsiteY3626" fmla="*/ 5336123 h 5450084"/>
              <a:gd name="connsiteX3627" fmla="*/ 3908304 w 12192000"/>
              <a:gd name="connsiteY3627" fmla="*/ 5330136 h 5450084"/>
              <a:gd name="connsiteX3628" fmla="*/ 3904712 w 12192000"/>
              <a:gd name="connsiteY3628" fmla="*/ 5324492 h 5450084"/>
              <a:gd name="connsiteX3629" fmla="*/ 3902316 w 12192000"/>
              <a:gd name="connsiteY3629" fmla="*/ 5318506 h 5450084"/>
              <a:gd name="connsiteX3630" fmla="*/ 3899522 w 12192000"/>
              <a:gd name="connsiteY3630" fmla="*/ 5312689 h 5450084"/>
              <a:gd name="connsiteX3631" fmla="*/ 3898324 w 12192000"/>
              <a:gd name="connsiteY3631" fmla="*/ 5306875 h 5450084"/>
              <a:gd name="connsiteX3632" fmla="*/ 3897126 w 12192000"/>
              <a:gd name="connsiteY3632" fmla="*/ 5300887 h 5450084"/>
              <a:gd name="connsiteX3633" fmla="*/ 3895530 w 12192000"/>
              <a:gd name="connsiteY3633" fmla="*/ 5288914 h 5450084"/>
              <a:gd name="connsiteX3634" fmla="*/ 3893934 w 12192000"/>
              <a:gd name="connsiteY3634" fmla="*/ 5277282 h 5450084"/>
              <a:gd name="connsiteX3635" fmla="*/ 3893136 w 12192000"/>
              <a:gd name="connsiteY3635" fmla="*/ 5271125 h 5450084"/>
              <a:gd name="connsiteX3636" fmla="*/ 3892338 w 12192000"/>
              <a:gd name="connsiteY3636" fmla="*/ 5265309 h 5450084"/>
              <a:gd name="connsiteX3637" fmla="*/ 3891140 w 12192000"/>
              <a:gd name="connsiteY3637" fmla="*/ 5259322 h 5450084"/>
              <a:gd name="connsiteX3638" fmla="*/ 3889145 w 12192000"/>
              <a:gd name="connsiteY3638" fmla="*/ 5253507 h 5450084"/>
              <a:gd name="connsiteX3639" fmla="*/ 3867589 w 12192000"/>
              <a:gd name="connsiteY3639" fmla="*/ 5252138 h 5450084"/>
              <a:gd name="connsiteX3640" fmla="*/ 3852421 w 12192000"/>
              <a:gd name="connsiteY3640" fmla="*/ 5253507 h 5450084"/>
              <a:gd name="connsiteX3641" fmla="*/ 3837252 w 12192000"/>
              <a:gd name="connsiteY3641" fmla="*/ 5254875 h 5450084"/>
              <a:gd name="connsiteX3642" fmla="*/ 3821684 w 12192000"/>
              <a:gd name="connsiteY3642" fmla="*/ 5255901 h 5450084"/>
              <a:gd name="connsiteX3643" fmla="*/ 3806515 w 12192000"/>
              <a:gd name="connsiteY3643" fmla="*/ 5256585 h 5450084"/>
              <a:gd name="connsiteX3644" fmla="*/ 3798531 w 12192000"/>
              <a:gd name="connsiteY3644" fmla="*/ 5256928 h 5450084"/>
              <a:gd name="connsiteX3645" fmla="*/ 3790948 w 12192000"/>
              <a:gd name="connsiteY3645" fmla="*/ 5256928 h 5450084"/>
              <a:gd name="connsiteX3646" fmla="*/ 3783363 w 12192000"/>
              <a:gd name="connsiteY3646" fmla="*/ 5256928 h 5450084"/>
              <a:gd name="connsiteX3647" fmla="*/ 3775779 w 12192000"/>
              <a:gd name="connsiteY3647" fmla="*/ 5256585 h 5450084"/>
              <a:gd name="connsiteX3648" fmla="*/ 3767796 w 12192000"/>
              <a:gd name="connsiteY3648" fmla="*/ 5256243 h 5450084"/>
              <a:gd name="connsiteX3649" fmla="*/ 3760211 w 12192000"/>
              <a:gd name="connsiteY3649" fmla="*/ 5255730 h 5450084"/>
              <a:gd name="connsiteX3650" fmla="*/ 3752627 w 12192000"/>
              <a:gd name="connsiteY3650" fmla="*/ 5254875 h 5450084"/>
              <a:gd name="connsiteX3651" fmla="*/ 3744643 w 12192000"/>
              <a:gd name="connsiteY3651" fmla="*/ 5253849 h 5450084"/>
              <a:gd name="connsiteX3652" fmla="*/ 3740253 w 12192000"/>
              <a:gd name="connsiteY3652" fmla="*/ 5254875 h 5450084"/>
              <a:gd name="connsiteX3653" fmla="*/ 3735063 w 12192000"/>
              <a:gd name="connsiteY3653" fmla="*/ 5255730 h 5450084"/>
              <a:gd name="connsiteX3654" fmla="*/ 3730673 w 12192000"/>
              <a:gd name="connsiteY3654" fmla="*/ 5256243 h 5450084"/>
              <a:gd name="connsiteX3655" fmla="*/ 3726281 w 12192000"/>
              <a:gd name="connsiteY3655" fmla="*/ 5256756 h 5450084"/>
              <a:gd name="connsiteX3656" fmla="*/ 3721492 w 12192000"/>
              <a:gd name="connsiteY3656" fmla="*/ 5256928 h 5450084"/>
              <a:gd name="connsiteX3657" fmla="*/ 3717101 w 12192000"/>
              <a:gd name="connsiteY3657" fmla="*/ 5257098 h 5450084"/>
              <a:gd name="connsiteX3658" fmla="*/ 3712710 w 12192000"/>
              <a:gd name="connsiteY3658" fmla="*/ 5257098 h 5450084"/>
              <a:gd name="connsiteX3659" fmla="*/ 3707920 w 12192000"/>
              <a:gd name="connsiteY3659" fmla="*/ 5256928 h 5450084"/>
              <a:gd name="connsiteX3660" fmla="*/ 3698739 w 12192000"/>
              <a:gd name="connsiteY3660" fmla="*/ 5256243 h 5450084"/>
              <a:gd name="connsiteX3661" fmla="*/ 3689557 w 12192000"/>
              <a:gd name="connsiteY3661" fmla="*/ 5255388 h 5450084"/>
              <a:gd name="connsiteX3662" fmla="*/ 3671196 w 12192000"/>
              <a:gd name="connsiteY3662" fmla="*/ 5253335 h 5450084"/>
              <a:gd name="connsiteX3663" fmla="*/ 3653633 w 12192000"/>
              <a:gd name="connsiteY3663" fmla="*/ 5252480 h 5450084"/>
              <a:gd name="connsiteX3664" fmla="*/ 3636069 w 12192000"/>
              <a:gd name="connsiteY3664" fmla="*/ 5251283 h 5450084"/>
              <a:gd name="connsiteX3665" fmla="*/ 3627287 w 12192000"/>
              <a:gd name="connsiteY3665" fmla="*/ 5250427 h 5450084"/>
              <a:gd name="connsiteX3666" fmla="*/ 3618905 w 12192000"/>
              <a:gd name="connsiteY3666" fmla="*/ 5249573 h 5450084"/>
              <a:gd name="connsiteX3667" fmla="*/ 3610920 w 12192000"/>
              <a:gd name="connsiteY3667" fmla="*/ 5248546 h 5450084"/>
              <a:gd name="connsiteX3668" fmla="*/ 3602139 w 12192000"/>
              <a:gd name="connsiteY3668" fmla="*/ 5247178 h 5450084"/>
              <a:gd name="connsiteX3669" fmla="*/ 3594554 w 12192000"/>
              <a:gd name="connsiteY3669" fmla="*/ 5245980 h 5450084"/>
              <a:gd name="connsiteX3670" fmla="*/ 3586572 w 12192000"/>
              <a:gd name="connsiteY3670" fmla="*/ 5244441 h 5450084"/>
              <a:gd name="connsiteX3671" fmla="*/ 3579386 w 12192000"/>
              <a:gd name="connsiteY3671" fmla="*/ 5242560 h 5450084"/>
              <a:gd name="connsiteX3672" fmla="*/ 3571403 w 12192000"/>
              <a:gd name="connsiteY3672" fmla="*/ 5240506 h 5450084"/>
              <a:gd name="connsiteX3673" fmla="*/ 3564617 w 12192000"/>
              <a:gd name="connsiteY3673" fmla="*/ 5238283 h 5450084"/>
              <a:gd name="connsiteX3674" fmla="*/ 3557831 w 12192000"/>
              <a:gd name="connsiteY3674" fmla="*/ 5235717 h 5450084"/>
              <a:gd name="connsiteX3675" fmla="*/ 3551844 w 12192000"/>
              <a:gd name="connsiteY3675" fmla="*/ 5232639 h 5450084"/>
              <a:gd name="connsiteX3676" fmla="*/ 3545856 w 12192000"/>
              <a:gd name="connsiteY3676" fmla="*/ 5229559 h 5450084"/>
              <a:gd name="connsiteX3677" fmla="*/ 3544659 w 12192000"/>
              <a:gd name="connsiteY3677" fmla="*/ 5229731 h 5450084"/>
              <a:gd name="connsiteX3678" fmla="*/ 3543461 w 12192000"/>
              <a:gd name="connsiteY3678" fmla="*/ 5229901 h 5450084"/>
              <a:gd name="connsiteX3679" fmla="*/ 3542264 w 12192000"/>
              <a:gd name="connsiteY3679" fmla="*/ 5229901 h 5450084"/>
              <a:gd name="connsiteX3680" fmla="*/ 3540667 w 12192000"/>
              <a:gd name="connsiteY3680" fmla="*/ 5229901 h 5450084"/>
              <a:gd name="connsiteX3681" fmla="*/ 3538671 w 12192000"/>
              <a:gd name="connsiteY3681" fmla="*/ 5229388 h 5450084"/>
              <a:gd name="connsiteX3682" fmla="*/ 3536276 w 12192000"/>
              <a:gd name="connsiteY3682" fmla="*/ 5228704 h 5450084"/>
              <a:gd name="connsiteX3683" fmla="*/ 3534280 w 12192000"/>
              <a:gd name="connsiteY3683" fmla="*/ 5227849 h 5450084"/>
              <a:gd name="connsiteX3684" fmla="*/ 3532284 w 12192000"/>
              <a:gd name="connsiteY3684" fmla="*/ 5226822 h 5450084"/>
              <a:gd name="connsiteX3685" fmla="*/ 3528292 w 12192000"/>
              <a:gd name="connsiteY3685" fmla="*/ 5224770 h 5450084"/>
              <a:gd name="connsiteX3686" fmla="*/ 3526297 w 12192000"/>
              <a:gd name="connsiteY3686" fmla="*/ 5223744 h 5450084"/>
              <a:gd name="connsiteX3687" fmla="*/ 3523901 w 12192000"/>
              <a:gd name="connsiteY3687" fmla="*/ 5223060 h 5450084"/>
              <a:gd name="connsiteX3688" fmla="*/ 3521906 w 12192000"/>
              <a:gd name="connsiteY3688" fmla="*/ 5222717 h 5450084"/>
              <a:gd name="connsiteX3689" fmla="*/ 3520708 w 12192000"/>
              <a:gd name="connsiteY3689" fmla="*/ 5222717 h 5450084"/>
              <a:gd name="connsiteX3690" fmla="*/ 3519910 w 12192000"/>
              <a:gd name="connsiteY3690" fmla="*/ 5222717 h 5450084"/>
              <a:gd name="connsiteX3691" fmla="*/ 3518713 w 12192000"/>
              <a:gd name="connsiteY3691" fmla="*/ 5222889 h 5450084"/>
              <a:gd name="connsiteX3692" fmla="*/ 3517516 w 12192000"/>
              <a:gd name="connsiteY3692" fmla="*/ 5223060 h 5450084"/>
              <a:gd name="connsiteX3693" fmla="*/ 3515119 w 12192000"/>
              <a:gd name="connsiteY3693" fmla="*/ 5224086 h 5450084"/>
              <a:gd name="connsiteX3694" fmla="*/ 3512724 w 12192000"/>
              <a:gd name="connsiteY3694" fmla="*/ 5225626 h 5450084"/>
              <a:gd name="connsiteX3695" fmla="*/ 3510330 w 12192000"/>
              <a:gd name="connsiteY3695" fmla="*/ 5228020 h 5450084"/>
              <a:gd name="connsiteX3696" fmla="*/ 3507536 w 12192000"/>
              <a:gd name="connsiteY3696" fmla="*/ 5229901 h 5450084"/>
              <a:gd name="connsiteX3697" fmla="*/ 3505140 w 12192000"/>
              <a:gd name="connsiteY3697" fmla="*/ 5231612 h 5450084"/>
              <a:gd name="connsiteX3698" fmla="*/ 3501947 w 12192000"/>
              <a:gd name="connsiteY3698" fmla="*/ 5233151 h 5450084"/>
              <a:gd name="connsiteX3699" fmla="*/ 3498754 w 12192000"/>
              <a:gd name="connsiteY3699" fmla="*/ 5234691 h 5450084"/>
              <a:gd name="connsiteX3700" fmla="*/ 3495560 w 12192000"/>
              <a:gd name="connsiteY3700" fmla="*/ 5235888 h 5450084"/>
              <a:gd name="connsiteX3701" fmla="*/ 3491968 w 12192000"/>
              <a:gd name="connsiteY3701" fmla="*/ 5236915 h 5450084"/>
              <a:gd name="connsiteX3702" fmla="*/ 3488375 w 12192000"/>
              <a:gd name="connsiteY3702" fmla="*/ 5237598 h 5450084"/>
              <a:gd name="connsiteX3703" fmla="*/ 3484783 w 12192000"/>
              <a:gd name="connsiteY3703" fmla="*/ 5238112 h 5450084"/>
              <a:gd name="connsiteX3704" fmla="*/ 3481589 w 12192000"/>
              <a:gd name="connsiteY3704" fmla="*/ 5238455 h 5450084"/>
              <a:gd name="connsiteX3705" fmla="*/ 3477997 w 12192000"/>
              <a:gd name="connsiteY3705" fmla="*/ 5238455 h 5450084"/>
              <a:gd name="connsiteX3706" fmla="*/ 3474803 w 12192000"/>
              <a:gd name="connsiteY3706" fmla="*/ 5238283 h 5450084"/>
              <a:gd name="connsiteX3707" fmla="*/ 3472009 w 12192000"/>
              <a:gd name="connsiteY3707" fmla="*/ 5237940 h 5450084"/>
              <a:gd name="connsiteX3708" fmla="*/ 3469614 w 12192000"/>
              <a:gd name="connsiteY3708" fmla="*/ 5237428 h 5450084"/>
              <a:gd name="connsiteX3709" fmla="*/ 3467618 w 12192000"/>
              <a:gd name="connsiteY3709" fmla="*/ 5236572 h 5450084"/>
              <a:gd name="connsiteX3710" fmla="*/ 3466421 w 12192000"/>
              <a:gd name="connsiteY3710" fmla="*/ 5235375 h 5450084"/>
              <a:gd name="connsiteX3711" fmla="*/ 3465623 w 12192000"/>
              <a:gd name="connsiteY3711" fmla="*/ 5234007 h 5450084"/>
              <a:gd name="connsiteX3712" fmla="*/ 3464825 w 12192000"/>
              <a:gd name="connsiteY3712" fmla="*/ 5231954 h 5450084"/>
              <a:gd name="connsiteX3713" fmla="*/ 3464026 w 12192000"/>
              <a:gd name="connsiteY3713" fmla="*/ 5230072 h 5450084"/>
              <a:gd name="connsiteX3714" fmla="*/ 3462429 w 12192000"/>
              <a:gd name="connsiteY3714" fmla="*/ 5228191 h 5450084"/>
              <a:gd name="connsiteX3715" fmla="*/ 3461232 w 12192000"/>
              <a:gd name="connsiteY3715" fmla="*/ 5226310 h 5450084"/>
              <a:gd name="connsiteX3716" fmla="*/ 3457640 w 12192000"/>
              <a:gd name="connsiteY3716" fmla="*/ 5223060 h 5450084"/>
              <a:gd name="connsiteX3717" fmla="*/ 3453248 w 12192000"/>
              <a:gd name="connsiteY3717" fmla="*/ 5219638 h 5450084"/>
              <a:gd name="connsiteX3718" fmla="*/ 3448458 w 12192000"/>
              <a:gd name="connsiteY3718" fmla="*/ 5216560 h 5450084"/>
              <a:gd name="connsiteX3719" fmla="*/ 3442471 w 12192000"/>
              <a:gd name="connsiteY3719" fmla="*/ 5213652 h 5450084"/>
              <a:gd name="connsiteX3720" fmla="*/ 3431294 w 12192000"/>
              <a:gd name="connsiteY3720" fmla="*/ 5208007 h 5450084"/>
              <a:gd name="connsiteX3721" fmla="*/ 3426104 w 12192000"/>
              <a:gd name="connsiteY3721" fmla="*/ 5205099 h 5450084"/>
              <a:gd name="connsiteX3722" fmla="*/ 3420516 w 12192000"/>
              <a:gd name="connsiteY3722" fmla="*/ 5202191 h 5450084"/>
              <a:gd name="connsiteX3723" fmla="*/ 3415726 w 12192000"/>
              <a:gd name="connsiteY3723" fmla="*/ 5199283 h 5450084"/>
              <a:gd name="connsiteX3724" fmla="*/ 3411335 w 12192000"/>
              <a:gd name="connsiteY3724" fmla="*/ 5196204 h 5450084"/>
              <a:gd name="connsiteX3725" fmla="*/ 3407343 w 12192000"/>
              <a:gd name="connsiteY3725" fmla="*/ 5192955 h 5450084"/>
              <a:gd name="connsiteX3726" fmla="*/ 3405747 w 12192000"/>
              <a:gd name="connsiteY3726" fmla="*/ 5191244 h 5450084"/>
              <a:gd name="connsiteX3727" fmla="*/ 3404549 w 12192000"/>
              <a:gd name="connsiteY3727" fmla="*/ 5189534 h 5450084"/>
              <a:gd name="connsiteX3728" fmla="*/ 3403751 w 12192000"/>
              <a:gd name="connsiteY3728" fmla="*/ 5187652 h 5450084"/>
              <a:gd name="connsiteX3729" fmla="*/ 3402953 w 12192000"/>
              <a:gd name="connsiteY3729" fmla="*/ 5185942 h 5450084"/>
              <a:gd name="connsiteX3730" fmla="*/ 3402554 w 12192000"/>
              <a:gd name="connsiteY3730" fmla="*/ 5183889 h 5450084"/>
              <a:gd name="connsiteX3731" fmla="*/ 3402153 w 12192000"/>
              <a:gd name="connsiteY3731" fmla="*/ 5182007 h 5450084"/>
              <a:gd name="connsiteX3732" fmla="*/ 3398960 w 12192000"/>
              <a:gd name="connsiteY3732" fmla="*/ 5167810 h 5450084"/>
              <a:gd name="connsiteX3733" fmla="*/ 3396964 w 12192000"/>
              <a:gd name="connsiteY3733" fmla="*/ 5136850 h 5450084"/>
              <a:gd name="connsiteX3734" fmla="*/ 3380598 w 12192000"/>
              <a:gd name="connsiteY3734" fmla="*/ 5097680 h 5450084"/>
              <a:gd name="connsiteX3735" fmla="*/ 3365430 w 12192000"/>
              <a:gd name="connsiteY3735" fmla="*/ 5097166 h 5450084"/>
              <a:gd name="connsiteX3736" fmla="*/ 3350262 w 12192000"/>
              <a:gd name="connsiteY3736" fmla="*/ 5096824 h 5450084"/>
              <a:gd name="connsiteX3737" fmla="*/ 3334295 w 12192000"/>
              <a:gd name="connsiteY3737" fmla="*/ 5096653 h 5450084"/>
              <a:gd name="connsiteX3738" fmla="*/ 3319126 w 12192000"/>
              <a:gd name="connsiteY3738" fmla="*/ 5096824 h 5450084"/>
              <a:gd name="connsiteX3739" fmla="*/ 3287991 w 12192000"/>
              <a:gd name="connsiteY3739" fmla="*/ 5096996 h 5450084"/>
              <a:gd name="connsiteX3740" fmla="*/ 3272024 w 12192000"/>
              <a:gd name="connsiteY3740" fmla="*/ 5096824 h 5450084"/>
              <a:gd name="connsiteX3741" fmla="*/ 3256855 w 12192000"/>
              <a:gd name="connsiteY3741" fmla="*/ 5096653 h 5450084"/>
              <a:gd name="connsiteX3742" fmla="*/ 3241687 w 12192000"/>
              <a:gd name="connsiteY3742" fmla="*/ 5095969 h 5450084"/>
              <a:gd name="connsiteX3743" fmla="*/ 3234103 w 12192000"/>
              <a:gd name="connsiteY3743" fmla="*/ 5095456 h 5450084"/>
              <a:gd name="connsiteX3744" fmla="*/ 3226917 w 12192000"/>
              <a:gd name="connsiteY3744" fmla="*/ 5094772 h 5450084"/>
              <a:gd name="connsiteX3745" fmla="*/ 3219732 w 12192000"/>
              <a:gd name="connsiteY3745" fmla="*/ 5094087 h 5450084"/>
              <a:gd name="connsiteX3746" fmla="*/ 3212148 w 12192000"/>
              <a:gd name="connsiteY3746" fmla="*/ 5093232 h 5450084"/>
              <a:gd name="connsiteX3747" fmla="*/ 3204962 w 12192000"/>
              <a:gd name="connsiteY3747" fmla="*/ 5092035 h 5450084"/>
              <a:gd name="connsiteX3748" fmla="*/ 3197778 w 12192000"/>
              <a:gd name="connsiteY3748" fmla="*/ 5090838 h 5450084"/>
              <a:gd name="connsiteX3749" fmla="*/ 3190993 w 12192000"/>
              <a:gd name="connsiteY3749" fmla="*/ 5089469 h 5450084"/>
              <a:gd name="connsiteX3750" fmla="*/ 3184206 w 12192000"/>
              <a:gd name="connsiteY3750" fmla="*/ 5087930 h 5450084"/>
              <a:gd name="connsiteX3751" fmla="*/ 3177021 w 12192000"/>
              <a:gd name="connsiteY3751" fmla="*/ 5086219 h 5450084"/>
              <a:gd name="connsiteX3752" fmla="*/ 3170633 w 12192000"/>
              <a:gd name="connsiteY3752" fmla="*/ 5084167 h 5450084"/>
              <a:gd name="connsiteX3753" fmla="*/ 3164248 w 12192000"/>
              <a:gd name="connsiteY3753" fmla="*/ 5081942 h 5450084"/>
              <a:gd name="connsiteX3754" fmla="*/ 3157861 w 12192000"/>
              <a:gd name="connsiteY3754" fmla="*/ 5079549 h 5450084"/>
              <a:gd name="connsiteX3755" fmla="*/ 3151474 w 12192000"/>
              <a:gd name="connsiteY3755" fmla="*/ 5076640 h 5450084"/>
              <a:gd name="connsiteX3756" fmla="*/ 3145087 w 12192000"/>
              <a:gd name="connsiteY3756" fmla="*/ 5073733 h 5450084"/>
              <a:gd name="connsiteX3757" fmla="*/ 3136305 w 12192000"/>
              <a:gd name="connsiteY3757" fmla="*/ 5074588 h 5450084"/>
              <a:gd name="connsiteX3758" fmla="*/ 3128322 w 12192000"/>
              <a:gd name="connsiteY3758" fmla="*/ 5075272 h 5450084"/>
              <a:gd name="connsiteX3759" fmla="*/ 3120339 w 12192000"/>
              <a:gd name="connsiteY3759" fmla="*/ 5075785 h 5450084"/>
              <a:gd name="connsiteX3760" fmla="*/ 3112754 w 12192000"/>
              <a:gd name="connsiteY3760" fmla="*/ 5075956 h 5450084"/>
              <a:gd name="connsiteX3761" fmla="*/ 3105569 w 12192000"/>
              <a:gd name="connsiteY3761" fmla="*/ 5075956 h 5450084"/>
              <a:gd name="connsiteX3762" fmla="*/ 3098783 w 12192000"/>
              <a:gd name="connsiteY3762" fmla="*/ 5075614 h 5450084"/>
              <a:gd name="connsiteX3763" fmla="*/ 3092796 w 12192000"/>
              <a:gd name="connsiteY3763" fmla="*/ 5075272 h 5450084"/>
              <a:gd name="connsiteX3764" fmla="*/ 3086808 w 12192000"/>
              <a:gd name="connsiteY3764" fmla="*/ 5074588 h 5450084"/>
              <a:gd name="connsiteX3765" fmla="*/ 3080820 w 12192000"/>
              <a:gd name="connsiteY3765" fmla="*/ 5073733 h 5450084"/>
              <a:gd name="connsiteX3766" fmla="*/ 3075632 w 12192000"/>
              <a:gd name="connsiteY3766" fmla="*/ 5072707 h 5450084"/>
              <a:gd name="connsiteX3767" fmla="*/ 3070442 w 12192000"/>
              <a:gd name="connsiteY3767" fmla="*/ 5071508 h 5450084"/>
              <a:gd name="connsiteX3768" fmla="*/ 3066051 w 12192000"/>
              <a:gd name="connsiteY3768" fmla="*/ 5070312 h 5450084"/>
              <a:gd name="connsiteX3769" fmla="*/ 3061660 w 12192000"/>
              <a:gd name="connsiteY3769" fmla="*/ 5068772 h 5450084"/>
              <a:gd name="connsiteX3770" fmla="*/ 3057270 w 12192000"/>
              <a:gd name="connsiteY3770" fmla="*/ 5067233 h 5450084"/>
              <a:gd name="connsiteX3771" fmla="*/ 3053277 w 12192000"/>
              <a:gd name="connsiteY3771" fmla="*/ 5065522 h 5450084"/>
              <a:gd name="connsiteX3772" fmla="*/ 3049286 w 12192000"/>
              <a:gd name="connsiteY3772" fmla="*/ 5063469 h 5450084"/>
              <a:gd name="connsiteX3773" fmla="*/ 3045693 w 12192000"/>
              <a:gd name="connsiteY3773" fmla="*/ 5061588 h 5450084"/>
              <a:gd name="connsiteX3774" fmla="*/ 3042101 w 12192000"/>
              <a:gd name="connsiteY3774" fmla="*/ 5059536 h 5450084"/>
              <a:gd name="connsiteX3775" fmla="*/ 3036113 w 12192000"/>
              <a:gd name="connsiteY3775" fmla="*/ 5055259 h 5450084"/>
              <a:gd name="connsiteX3776" fmla="*/ 3030126 w 12192000"/>
              <a:gd name="connsiteY3776" fmla="*/ 5050640 h 5450084"/>
              <a:gd name="connsiteX3777" fmla="*/ 3024537 w 12192000"/>
              <a:gd name="connsiteY3777" fmla="*/ 5045680 h 5450084"/>
              <a:gd name="connsiteX3778" fmla="*/ 3013760 w 12192000"/>
              <a:gd name="connsiteY3778" fmla="*/ 5035759 h 5450084"/>
              <a:gd name="connsiteX3779" fmla="*/ 3008570 w 12192000"/>
              <a:gd name="connsiteY3779" fmla="*/ 5030799 h 5450084"/>
              <a:gd name="connsiteX3780" fmla="*/ 3002983 w 12192000"/>
              <a:gd name="connsiteY3780" fmla="*/ 5026181 h 5450084"/>
              <a:gd name="connsiteX3781" fmla="*/ 2978633 w 12192000"/>
              <a:gd name="connsiteY3781" fmla="*/ 4974866 h 5450084"/>
              <a:gd name="connsiteX3782" fmla="*/ 2944703 w 12192000"/>
              <a:gd name="connsiteY3782" fmla="*/ 4981023 h 5450084"/>
              <a:gd name="connsiteX3783" fmla="*/ 2942708 w 12192000"/>
              <a:gd name="connsiteY3783" fmla="*/ 4984445 h 5450084"/>
              <a:gd name="connsiteX3784" fmla="*/ 2941510 w 12192000"/>
              <a:gd name="connsiteY3784" fmla="*/ 4988036 h 5450084"/>
              <a:gd name="connsiteX3785" fmla="*/ 2941909 w 12192000"/>
              <a:gd name="connsiteY3785" fmla="*/ 4995563 h 5450084"/>
              <a:gd name="connsiteX3786" fmla="*/ 2941111 w 12192000"/>
              <a:gd name="connsiteY3786" fmla="*/ 5002747 h 5450084"/>
              <a:gd name="connsiteX3787" fmla="*/ 2939913 w 12192000"/>
              <a:gd name="connsiteY3787" fmla="*/ 5010102 h 5450084"/>
              <a:gd name="connsiteX3788" fmla="*/ 2937916 w 12192000"/>
              <a:gd name="connsiteY3788" fmla="*/ 5017115 h 5450084"/>
              <a:gd name="connsiteX3789" fmla="*/ 2935522 w 12192000"/>
              <a:gd name="connsiteY3789" fmla="*/ 5024299 h 5450084"/>
              <a:gd name="connsiteX3790" fmla="*/ 2932329 w 12192000"/>
              <a:gd name="connsiteY3790" fmla="*/ 5031141 h 5450084"/>
              <a:gd name="connsiteX3791" fmla="*/ 2928337 w 12192000"/>
              <a:gd name="connsiteY3791" fmla="*/ 5038154 h 5450084"/>
              <a:gd name="connsiteX3792" fmla="*/ 2923947 w 12192000"/>
              <a:gd name="connsiteY3792" fmla="*/ 5044996 h 5450084"/>
              <a:gd name="connsiteX3793" fmla="*/ 2918756 w 12192000"/>
              <a:gd name="connsiteY3793" fmla="*/ 5051838 h 5450084"/>
              <a:gd name="connsiteX3794" fmla="*/ 2913567 w 12192000"/>
              <a:gd name="connsiteY3794" fmla="*/ 5058509 h 5450084"/>
              <a:gd name="connsiteX3795" fmla="*/ 2907580 w 12192000"/>
              <a:gd name="connsiteY3795" fmla="*/ 5065180 h 5450084"/>
              <a:gd name="connsiteX3796" fmla="*/ 2901593 w 12192000"/>
              <a:gd name="connsiteY3796" fmla="*/ 5071851 h 5450084"/>
              <a:gd name="connsiteX3797" fmla="*/ 2894806 w 12192000"/>
              <a:gd name="connsiteY3797" fmla="*/ 5078351 h 5450084"/>
              <a:gd name="connsiteX3798" fmla="*/ 2887622 w 12192000"/>
              <a:gd name="connsiteY3798" fmla="*/ 5085022 h 5450084"/>
              <a:gd name="connsiteX3799" fmla="*/ 2880436 w 12192000"/>
              <a:gd name="connsiteY3799" fmla="*/ 5091351 h 5450084"/>
              <a:gd name="connsiteX3800" fmla="*/ 2872852 w 12192000"/>
              <a:gd name="connsiteY3800" fmla="*/ 5098023 h 5450084"/>
              <a:gd name="connsiteX3801" fmla="*/ 2872852 w 12192000"/>
              <a:gd name="connsiteY3801" fmla="*/ 5098192 h 5450084"/>
              <a:gd name="connsiteX3802" fmla="*/ 2869659 w 12192000"/>
              <a:gd name="connsiteY3802" fmla="*/ 5103666 h 5450084"/>
              <a:gd name="connsiteX3803" fmla="*/ 2866066 w 12192000"/>
              <a:gd name="connsiteY3803" fmla="*/ 5108798 h 5450084"/>
              <a:gd name="connsiteX3804" fmla="*/ 2861675 w 12192000"/>
              <a:gd name="connsiteY3804" fmla="*/ 5113416 h 5450084"/>
              <a:gd name="connsiteX3805" fmla="*/ 2859279 w 12192000"/>
              <a:gd name="connsiteY3805" fmla="*/ 5115640 h 5450084"/>
              <a:gd name="connsiteX3806" fmla="*/ 2856885 w 12192000"/>
              <a:gd name="connsiteY3806" fmla="*/ 5117692 h 5450084"/>
              <a:gd name="connsiteX3807" fmla="*/ 2853692 w 12192000"/>
              <a:gd name="connsiteY3807" fmla="*/ 5119745 h 5450084"/>
              <a:gd name="connsiteX3808" fmla="*/ 2850897 w 12192000"/>
              <a:gd name="connsiteY3808" fmla="*/ 5121627 h 5450084"/>
              <a:gd name="connsiteX3809" fmla="*/ 2848103 w 12192000"/>
              <a:gd name="connsiteY3809" fmla="*/ 5123508 h 5450084"/>
              <a:gd name="connsiteX3810" fmla="*/ 2844911 w 12192000"/>
              <a:gd name="connsiteY3810" fmla="*/ 5125219 h 5450084"/>
              <a:gd name="connsiteX3811" fmla="*/ 2841317 w 12192000"/>
              <a:gd name="connsiteY3811" fmla="*/ 5126758 h 5450084"/>
              <a:gd name="connsiteX3812" fmla="*/ 2837725 w 12192000"/>
              <a:gd name="connsiteY3812" fmla="*/ 5128126 h 5450084"/>
              <a:gd name="connsiteX3813" fmla="*/ 2834133 w 12192000"/>
              <a:gd name="connsiteY3813" fmla="*/ 5129494 h 5450084"/>
              <a:gd name="connsiteX3814" fmla="*/ 2830141 w 12192000"/>
              <a:gd name="connsiteY3814" fmla="*/ 5130863 h 5450084"/>
              <a:gd name="connsiteX3815" fmla="*/ 2826150 w 12192000"/>
              <a:gd name="connsiteY3815" fmla="*/ 5132061 h 5450084"/>
              <a:gd name="connsiteX3816" fmla="*/ 2821757 w 12192000"/>
              <a:gd name="connsiteY3816" fmla="*/ 5133087 h 5450084"/>
              <a:gd name="connsiteX3817" fmla="*/ 2817367 w 12192000"/>
              <a:gd name="connsiteY3817" fmla="*/ 5134114 h 5450084"/>
              <a:gd name="connsiteX3818" fmla="*/ 2812577 w 12192000"/>
              <a:gd name="connsiteY3818" fmla="*/ 5135140 h 5450084"/>
              <a:gd name="connsiteX3819" fmla="*/ 2807788 w 12192000"/>
              <a:gd name="connsiteY3819" fmla="*/ 5135823 h 5450084"/>
              <a:gd name="connsiteX3820" fmla="*/ 2802996 w 12192000"/>
              <a:gd name="connsiteY3820" fmla="*/ 5136508 h 5450084"/>
              <a:gd name="connsiteX3821" fmla="*/ 2797807 w 12192000"/>
              <a:gd name="connsiteY3821" fmla="*/ 5137192 h 5450084"/>
              <a:gd name="connsiteX3822" fmla="*/ 2792619 w 12192000"/>
              <a:gd name="connsiteY3822" fmla="*/ 5137706 h 5450084"/>
              <a:gd name="connsiteX3823" fmla="*/ 2786631 w 12192000"/>
              <a:gd name="connsiteY3823" fmla="*/ 5138048 h 5450084"/>
              <a:gd name="connsiteX3824" fmla="*/ 2781043 w 12192000"/>
              <a:gd name="connsiteY3824" fmla="*/ 5138389 h 5450084"/>
              <a:gd name="connsiteX3825" fmla="*/ 2769067 w 12192000"/>
              <a:gd name="connsiteY3825" fmla="*/ 5138560 h 5450084"/>
              <a:gd name="connsiteX3826" fmla="*/ 2755895 w 12192000"/>
              <a:gd name="connsiteY3826" fmla="*/ 5138560 h 5450084"/>
              <a:gd name="connsiteX3827" fmla="*/ 2742721 w 12192000"/>
              <a:gd name="connsiteY3827" fmla="*/ 5138048 h 5450084"/>
              <a:gd name="connsiteX3828" fmla="*/ 2731146 w 12192000"/>
              <a:gd name="connsiteY3828" fmla="*/ 5137706 h 5450084"/>
              <a:gd name="connsiteX3829" fmla="*/ 2719570 w 12192000"/>
              <a:gd name="connsiteY3829" fmla="*/ 5137363 h 5450084"/>
              <a:gd name="connsiteX3830" fmla="*/ 2708393 w 12192000"/>
              <a:gd name="connsiteY3830" fmla="*/ 5137363 h 5450084"/>
              <a:gd name="connsiteX3831" fmla="*/ 2696817 w 12192000"/>
              <a:gd name="connsiteY3831" fmla="*/ 5137534 h 5450084"/>
              <a:gd name="connsiteX3832" fmla="*/ 2673665 w 12192000"/>
              <a:gd name="connsiteY3832" fmla="*/ 5137876 h 5450084"/>
              <a:gd name="connsiteX3833" fmla="*/ 2650114 w 12192000"/>
              <a:gd name="connsiteY3833" fmla="*/ 5138048 h 5450084"/>
              <a:gd name="connsiteX3834" fmla="*/ 2638937 w 12192000"/>
              <a:gd name="connsiteY3834" fmla="*/ 5138048 h 5450084"/>
              <a:gd name="connsiteX3835" fmla="*/ 2627361 w 12192000"/>
              <a:gd name="connsiteY3835" fmla="*/ 5137876 h 5450084"/>
              <a:gd name="connsiteX3836" fmla="*/ 2615786 w 12192000"/>
              <a:gd name="connsiteY3836" fmla="*/ 5137363 h 5450084"/>
              <a:gd name="connsiteX3837" fmla="*/ 2604609 w 12192000"/>
              <a:gd name="connsiteY3837" fmla="*/ 5136679 h 5450084"/>
              <a:gd name="connsiteX3838" fmla="*/ 2593033 w 12192000"/>
              <a:gd name="connsiteY3838" fmla="*/ 5135653 h 5450084"/>
              <a:gd name="connsiteX3839" fmla="*/ 2581856 w 12192000"/>
              <a:gd name="connsiteY3839" fmla="*/ 5133942 h 5450084"/>
              <a:gd name="connsiteX3840" fmla="*/ 2576267 w 12192000"/>
              <a:gd name="connsiteY3840" fmla="*/ 5133087 h 5450084"/>
              <a:gd name="connsiteX3841" fmla="*/ 2570679 w 12192000"/>
              <a:gd name="connsiteY3841" fmla="*/ 5132232 h 5450084"/>
              <a:gd name="connsiteX3842" fmla="*/ 2565489 w 12192000"/>
              <a:gd name="connsiteY3842" fmla="*/ 5131035 h 5450084"/>
              <a:gd name="connsiteX3843" fmla="*/ 2559503 w 12192000"/>
              <a:gd name="connsiteY3843" fmla="*/ 5129837 h 5450084"/>
              <a:gd name="connsiteX3844" fmla="*/ 2553515 w 12192000"/>
              <a:gd name="connsiteY3844" fmla="*/ 5128810 h 5450084"/>
              <a:gd name="connsiteX3845" fmla="*/ 2547127 w 12192000"/>
              <a:gd name="connsiteY3845" fmla="*/ 5127614 h 5450084"/>
              <a:gd name="connsiteX3846" fmla="*/ 2541539 w 12192000"/>
              <a:gd name="connsiteY3846" fmla="*/ 5126416 h 5450084"/>
              <a:gd name="connsiteX3847" fmla="*/ 2535552 w 12192000"/>
              <a:gd name="connsiteY3847" fmla="*/ 5125048 h 5450084"/>
              <a:gd name="connsiteX3848" fmla="*/ 2524375 w 12192000"/>
              <a:gd name="connsiteY3848" fmla="*/ 5122140 h 5450084"/>
              <a:gd name="connsiteX3849" fmla="*/ 2513597 w 12192000"/>
              <a:gd name="connsiteY3849" fmla="*/ 5118890 h 5450084"/>
              <a:gd name="connsiteX3850" fmla="*/ 2503618 w 12192000"/>
              <a:gd name="connsiteY3850" fmla="*/ 5115469 h 5450084"/>
              <a:gd name="connsiteX3851" fmla="*/ 2493638 w 12192000"/>
              <a:gd name="connsiteY3851" fmla="*/ 5111877 h 5450084"/>
              <a:gd name="connsiteX3852" fmla="*/ 2484059 w 12192000"/>
              <a:gd name="connsiteY3852" fmla="*/ 5108114 h 5450084"/>
              <a:gd name="connsiteX3853" fmla="*/ 2474877 w 12192000"/>
              <a:gd name="connsiteY3853" fmla="*/ 5104179 h 5450084"/>
              <a:gd name="connsiteX3854" fmla="*/ 2456515 w 12192000"/>
              <a:gd name="connsiteY3854" fmla="*/ 5096312 h 5450084"/>
              <a:gd name="connsiteX3855" fmla="*/ 2438553 w 12192000"/>
              <a:gd name="connsiteY3855" fmla="*/ 5088272 h 5450084"/>
              <a:gd name="connsiteX3856" fmla="*/ 2428574 w 12192000"/>
              <a:gd name="connsiteY3856" fmla="*/ 5084338 h 5450084"/>
              <a:gd name="connsiteX3857" fmla="*/ 2418994 w 12192000"/>
              <a:gd name="connsiteY3857" fmla="*/ 5080746 h 5450084"/>
              <a:gd name="connsiteX3858" fmla="*/ 2409015 w 12192000"/>
              <a:gd name="connsiteY3858" fmla="*/ 5076982 h 5450084"/>
              <a:gd name="connsiteX3859" fmla="*/ 2398236 w 12192000"/>
              <a:gd name="connsiteY3859" fmla="*/ 5073733 h 5450084"/>
              <a:gd name="connsiteX3860" fmla="*/ 2389854 w 12192000"/>
              <a:gd name="connsiteY3860" fmla="*/ 5070996 h 5450084"/>
              <a:gd name="connsiteX3861" fmla="*/ 2381870 w 12192000"/>
              <a:gd name="connsiteY3861" fmla="*/ 5067917 h 5450084"/>
              <a:gd name="connsiteX3862" fmla="*/ 2375085 w 12192000"/>
              <a:gd name="connsiteY3862" fmla="*/ 5064838 h 5450084"/>
              <a:gd name="connsiteX3863" fmla="*/ 2369097 w 12192000"/>
              <a:gd name="connsiteY3863" fmla="*/ 5061246 h 5450084"/>
              <a:gd name="connsiteX3864" fmla="*/ 2363509 w 12192000"/>
              <a:gd name="connsiteY3864" fmla="*/ 5057654 h 5450084"/>
              <a:gd name="connsiteX3865" fmla="*/ 2358718 w 12192000"/>
              <a:gd name="connsiteY3865" fmla="*/ 5054061 h 5450084"/>
              <a:gd name="connsiteX3866" fmla="*/ 2355125 w 12192000"/>
              <a:gd name="connsiteY3866" fmla="*/ 5050128 h 5450084"/>
              <a:gd name="connsiteX3867" fmla="*/ 2351932 w 12192000"/>
              <a:gd name="connsiteY3867" fmla="*/ 5046194 h 5450084"/>
              <a:gd name="connsiteX3868" fmla="*/ 2349538 w 12192000"/>
              <a:gd name="connsiteY3868" fmla="*/ 5042259 h 5450084"/>
              <a:gd name="connsiteX3869" fmla="*/ 2347941 w 12192000"/>
              <a:gd name="connsiteY3869" fmla="*/ 5037983 h 5450084"/>
              <a:gd name="connsiteX3870" fmla="*/ 2346744 w 12192000"/>
              <a:gd name="connsiteY3870" fmla="*/ 5033708 h 5450084"/>
              <a:gd name="connsiteX3871" fmla="*/ 2346344 w 12192000"/>
              <a:gd name="connsiteY3871" fmla="*/ 5029431 h 5450084"/>
              <a:gd name="connsiteX3872" fmla="*/ 2346344 w 12192000"/>
              <a:gd name="connsiteY3872" fmla="*/ 5024984 h 5450084"/>
              <a:gd name="connsiteX3873" fmla="*/ 2346744 w 12192000"/>
              <a:gd name="connsiteY3873" fmla="*/ 5020364 h 5450084"/>
              <a:gd name="connsiteX3874" fmla="*/ 2347542 w 12192000"/>
              <a:gd name="connsiteY3874" fmla="*/ 5015918 h 5450084"/>
              <a:gd name="connsiteX3875" fmla="*/ 2349139 w 12192000"/>
              <a:gd name="connsiteY3875" fmla="*/ 5011299 h 5450084"/>
              <a:gd name="connsiteX3876" fmla="*/ 2347143 w 12192000"/>
              <a:gd name="connsiteY3876" fmla="*/ 4988721 h 5450084"/>
              <a:gd name="connsiteX3877" fmla="*/ 2346744 w 12192000"/>
              <a:gd name="connsiteY3877" fmla="*/ 4981023 h 5450084"/>
              <a:gd name="connsiteX3878" fmla="*/ 2343550 w 12192000"/>
              <a:gd name="connsiteY3878" fmla="*/ 4968878 h 5450084"/>
              <a:gd name="connsiteX3879" fmla="*/ 2340755 w 12192000"/>
              <a:gd name="connsiteY3879" fmla="*/ 4956905 h 5450084"/>
              <a:gd name="connsiteX3880" fmla="*/ 2338362 w 12192000"/>
              <a:gd name="connsiteY3880" fmla="*/ 4944761 h 5450084"/>
              <a:gd name="connsiteX3881" fmla="*/ 2336763 w 12192000"/>
              <a:gd name="connsiteY3881" fmla="*/ 4932787 h 5450084"/>
              <a:gd name="connsiteX3882" fmla="*/ 2335167 w 12192000"/>
              <a:gd name="connsiteY3882" fmla="*/ 4920642 h 5450084"/>
              <a:gd name="connsiteX3883" fmla="*/ 2333970 w 12192000"/>
              <a:gd name="connsiteY3883" fmla="*/ 4908669 h 5450084"/>
              <a:gd name="connsiteX3884" fmla="*/ 2331974 w 12192000"/>
              <a:gd name="connsiteY3884" fmla="*/ 4884722 h 5450084"/>
              <a:gd name="connsiteX3885" fmla="*/ 2331974 w 12192000"/>
              <a:gd name="connsiteY3885" fmla="*/ 4883183 h 5450084"/>
              <a:gd name="connsiteX3886" fmla="*/ 2331974 w 12192000"/>
              <a:gd name="connsiteY3886" fmla="*/ 4881815 h 5450084"/>
              <a:gd name="connsiteX3887" fmla="*/ 2331176 w 12192000"/>
              <a:gd name="connsiteY3887" fmla="*/ 4859920 h 5450084"/>
              <a:gd name="connsiteX3888" fmla="*/ 2330777 w 12192000"/>
              <a:gd name="connsiteY3888" fmla="*/ 4837854 h 5450084"/>
              <a:gd name="connsiteX3889" fmla="*/ 2330378 w 12192000"/>
              <a:gd name="connsiteY3889" fmla="*/ 4816131 h 5450084"/>
              <a:gd name="connsiteX3890" fmla="*/ 2329579 w 12192000"/>
              <a:gd name="connsiteY3890" fmla="*/ 4794065 h 5450084"/>
              <a:gd name="connsiteX3891" fmla="*/ 2324390 w 12192000"/>
              <a:gd name="connsiteY3891" fmla="*/ 4638239 h 5450084"/>
              <a:gd name="connsiteX3892" fmla="*/ 2324390 w 12192000"/>
              <a:gd name="connsiteY3892" fmla="*/ 4622673 h 5450084"/>
              <a:gd name="connsiteX3893" fmla="*/ 2311217 w 12192000"/>
              <a:gd name="connsiteY3893" fmla="*/ 4545529 h 5450084"/>
              <a:gd name="connsiteX3894" fmla="*/ 2309221 w 12192000"/>
              <a:gd name="connsiteY3894" fmla="*/ 4543136 h 5450084"/>
              <a:gd name="connsiteX3895" fmla="*/ 2307625 w 12192000"/>
              <a:gd name="connsiteY3895" fmla="*/ 4540569 h 5450084"/>
              <a:gd name="connsiteX3896" fmla="*/ 2306427 w 12192000"/>
              <a:gd name="connsiteY3896" fmla="*/ 4538174 h 5450084"/>
              <a:gd name="connsiteX3897" fmla="*/ 2305629 w 12192000"/>
              <a:gd name="connsiteY3897" fmla="*/ 4535779 h 5450084"/>
              <a:gd name="connsiteX3898" fmla="*/ 2304831 w 12192000"/>
              <a:gd name="connsiteY3898" fmla="*/ 4533384 h 5450084"/>
              <a:gd name="connsiteX3899" fmla="*/ 2304432 w 12192000"/>
              <a:gd name="connsiteY3899" fmla="*/ 4530991 h 5450084"/>
              <a:gd name="connsiteX3900" fmla="*/ 2304432 w 12192000"/>
              <a:gd name="connsiteY3900" fmla="*/ 4526030 h 5450084"/>
              <a:gd name="connsiteX3901" fmla="*/ 2304831 w 12192000"/>
              <a:gd name="connsiteY3901" fmla="*/ 4521241 h 5450084"/>
              <a:gd name="connsiteX3902" fmla="*/ 2305629 w 12192000"/>
              <a:gd name="connsiteY3902" fmla="*/ 4516280 h 5450084"/>
              <a:gd name="connsiteX3903" fmla="*/ 2308423 w 12192000"/>
              <a:gd name="connsiteY3903" fmla="*/ 4506531 h 5450084"/>
              <a:gd name="connsiteX3904" fmla="*/ 2303633 w 12192000"/>
              <a:gd name="connsiteY3904" fmla="*/ 4509610 h 5450084"/>
              <a:gd name="connsiteX3905" fmla="*/ 2298843 w 12192000"/>
              <a:gd name="connsiteY3905" fmla="*/ 4512859 h 5450084"/>
              <a:gd name="connsiteX3906" fmla="*/ 2294851 w 12192000"/>
              <a:gd name="connsiteY3906" fmla="*/ 4516280 h 5450084"/>
              <a:gd name="connsiteX3907" fmla="*/ 2291657 w 12192000"/>
              <a:gd name="connsiteY3907" fmla="*/ 4519530 h 5450084"/>
              <a:gd name="connsiteX3908" fmla="*/ 2288464 w 12192000"/>
              <a:gd name="connsiteY3908" fmla="*/ 4522950 h 5450084"/>
              <a:gd name="connsiteX3909" fmla="*/ 2285671 w 12192000"/>
              <a:gd name="connsiteY3909" fmla="*/ 4526201 h 5450084"/>
              <a:gd name="connsiteX3910" fmla="*/ 2282875 w 12192000"/>
              <a:gd name="connsiteY3910" fmla="*/ 4529793 h 5450084"/>
              <a:gd name="connsiteX3911" fmla="*/ 2280879 w 12192000"/>
              <a:gd name="connsiteY3911" fmla="*/ 4533215 h 5450084"/>
              <a:gd name="connsiteX3912" fmla="*/ 2278885 w 12192000"/>
              <a:gd name="connsiteY3912" fmla="*/ 4536635 h 5450084"/>
              <a:gd name="connsiteX3913" fmla="*/ 2277287 w 12192000"/>
              <a:gd name="connsiteY3913" fmla="*/ 4540056 h 5450084"/>
              <a:gd name="connsiteX3914" fmla="*/ 2274892 w 12192000"/>
              <a:gd name="connsiteY3914" fmla="*/ 4547069 h 5450084"/>
              <a:gd name="connsiteX3915" fmla="*/ 2273295 w 12192000"/>
              <a:gd name="connsiteY3915" fmla="*/ 4554083 h 5450084"/>
              <a:gd name="connsiteX3916" fmla="*/ 2272098 w 12192000"/>
              <a:gd name="connsiteY3916" fmla="*/ 4561266 h 5450084"/>
              <a:gd name="connsiteX3917" fmla="*/ 2271300 w 12192000"/>
              <a:gd name="connsiteY3917" fmla="*/ 4568450 h 5450084"/>
              <a:gd name="connsiteX3918" fmla="*/ 2270901 w 12192000"/>
              <a:gd name="connsiteY3918" fmla="*/ 4575635 h 5450084"/>
              <a:gd name="connsiteX3919" fmla="*/ 2270103 w 12192000"/>
              <a:gd name="connsiteY3919" fmla="*/ 4590002 h 5450084"/>
              <a:gd name="connsiteX3920" fmla="*/ 2269703 w 12192000"/>
              <a:gd name="connsiteY3920" fmla="*/ 4597187 h 5450084"/>
              <a:gd name="connsiteX3921" fmla="*/ 2268506 w 12192000"/>
              <a:gd name="connsiteY3921" fmla="*/ 4604371 h 5450084"/>
              <a:gd name="connsiteX3922" fmla="*/ 2266111 w 12192000"/>
              <a:gd name="connsiteY3922" fmla="*/ 4611384 h 5450084"/>
              <a:gd name="connsiteX3923" fmla="*/ 2263716 w 12192000"/>
              <a:gd name="connsiteY3923" fmla="*/ 4618397 h 5450084"/>
              <a:gd name="connsiteX3924" fmla="*/ 2258526 w 12192000"/>
              <a:gd name="connsiteY3924" fmla="*/ 4630884 h 5450084"/>
              <a:gd name="connsiteX3925" fmla="*/ 2254534 w 12192000"/>
              <a:gd name="connsiteY3925" fmla="*/ 4643199 h 5450084"/>
              <a:gd name="connsiteX3926" fmla="*/ 2250543 w 12192000"/>
              <a:gd name="connsiteY3926" fmla="*/ 4655686 h 5450084"/>
              <a:gd name="connsiteX3927" fmla="*/ 2246950 w 12192000"/>
              <a:gd name="connsiteY3927" fmla="*/ 4668002 h 5450084"/>
              <a:gd name="connsiteX3928" fmla="*/ 2244157 w 12192000"/>
              <a:gd name="connsiteY3928" fmla="*/ 4680489 h 5450084"/>
              <a:gd name="connsiteX3929" fmla="*/ 2240963 w 12192000"/>
              <a:gd name="connsiteY3929" fmla="*/ 4692975 h 5450084"/>
              <a:gd name="connsiteX3930" fmla="*/ 2234975 w 12192000"/>
              <a:gd name="connsiteY3930" fmla="*/ 4718119 h 5450084"/>
              <a:gd name="connsiteX3931" fmla="*/ 2232181 w 12192000"/>
              <a:gd name="connsiteY3931" fmla="*/ 4730606 h 5450084"/>
              <a:gd name="connsiteX3932" fmla="*/ 2228988 w 12192000"/>
              <a:gd name="connsiteY3932" fmla="*/ 4743093 h 5450084"/>
              <a:gd name="connsiteX3933" fmla="*/ 2225795 w 12192000"/>
              <a:gd name="connsiteY3933" fmla="*/ 4755579 h 5450084"/>
              <a:gd name="connsiteX3934" fmla="*/ 2221802 w 12192000"/>
              <a:gd name="connsiteY3934" fmla="*/ 4768067 h 5450084"/>
              <a:gd name="connsiteX3935" fmla="*/ 2217412 w 12192000"/>
              <a:gd name="connsiteY3935" fmla="*/ 4780382 h 5450084"/>
              <a:gd name="connsiteX3936" fmla="*/ 2212222 w 12192000"/>
              <a:gd name="connsiteY3936" fmla="*/ 4792697 h 5450084"/>
              <a:gd name="connsiteX3937" fmla="*/ 2206635 w 12192000"/>
              <a:gd name="connsiteY3937" fmla="*/ 4805184 h 5450084"/>
              <a:gd name="connsiteX3938" fmla="*/ 2199449 w 12192000"/>
              <a:gd name="connsiteY3938" fmla="*/ 4817500 h 5450084"/>
              <a:gd name="connsiteX3939" fmla="*/ 2086084 w 12192000"/>
              <a:gd name="connsiteY3939" fmla="*/ 5151047 h 5450084"/>
              <a:gd name="connsiteX3940" fmla="*/ 2083689 w 12192000"/>
              <a:gd name="connsiteY3940" fmla="*/ 5158060 h 5450084"/>
              <a:gd name="connsiteX3941" fmla="*/ 2080895 w 12192000"/>
              <a:gd name="connsiteY3941" fmla="*/ 5165244 h 5450084"/>
              <a:gd name="connsiteX3942" fmla="*/ 2077302 w 12192000"/>
              <a:gd name="connsiteY3942" fmla="*/ 5172257 h 5450084"/>
              <a:gd name="connsiteX3943" fmla="*/ 2072912 w 12192000"/>
              <a:gd name="connsiteY3943" fmla="*/ 5179270 h 5450084"/>
              <a:gd name="connsiteX3944" fmla="*/ 2067722 w 12192000"/>
              <a:gd name="connsiteY3944" fmla="*/ 5185942 h 5450084"/>
              <a:gd name="connsiteX3945" fmla="*/ 2062932 w 12192000"/>
              <a:gd name="connsiteY3945" fmla="*/ 5192783 h 5450084"/>
              <a:gd name="connsiteX3946" fmla="*/ 2057344 w 12192000"/>
              <a:gd name="connsiteY3946" fmla="*/ 5199455 h 5450084"/>
              <a:gd name="connsiteX3947" fmla="*/ 2051756 w 12192000"/>
              <a:gd name="connsiteY3947" fmla="*/ 5206296 h 5450084"/>
              <a:gd name="connsiteX3948" fmla="*/ 2040179 w 12192000"/>
              <a:gd name="connsiteY3948" fmla="*/ 5219638 h 5450084"/>
              <a:gd name="connsiteX3949" fmla="*/ 2028204 w 12192000"/>
              <a:gd name="connsiteY3949" fmla="*/ 5232980 h 5450084"/>
              <a:gd name="connsiteX3950" fmla="*/ 2023015 w 12192000"/>
              <a:gd name="connsiteY3950" fmla="*/ 5239822 h 5450084"/>
              <a:gd name="connsiteX3951" fmla="*/ 2017826 w 12192000"/>
              <a:gd name="connsiteY3951" fmla="*/ 5246494 h 5450084"/>
              <a:gd name="connsiteX3952" fmla="*/ 2013036 w 12192000"/>
              <a:gd name="connsiteY3952" fmla="*/ 5253507 h 5450084"/>
              <a:gd name="connsiteX3953" fmla="*/ 2008644 w 12192000"/>
              <a:gd name="connsiteY3953" fmla="*/ 5260349 h 5450084"/>
              <a:gd name="connsiteX3954" fmla="*/ 2006249 w 12192000"/>
              <a:gd name="connsiteY3954" fmla="*/ 5263256 h 5450084"/>
              <a:gd name="connsiteX3955" fmla="*/ 2003855 w 12192000"/>
              <a:gd name="connsiteY3955" fmla="*/ 5265993 h 5450084"/>
              <a:gd name="connsiteX3956" fmla="*/ 2000262 w 12192000"/>
              <a:gd name="connsiteY3956" fmla="*/ 5268559 h 5450084"/>
              <a:gd name="connsiteX3957" fmla="*/ 1998266 w 12192000"/>
              <a:gd name="connsiteY3957" fmla="*/ 5269757 h 5450084"/>
              <a:gd name="connsiteX3958" fmla="*/ 1996271 w 12192000"/>
              <a:gd name="connsiteY3958" fmla="*/ 5270783 h 5450084"/>
              <a:gd name="connsiteX3959" fmla="*/ 1993876 w 12192000"/>
              <a:gd name="connsiteY3959" fmla="*/ 5271808 h 5450084"/>
              <a:gd name="connsiteX3960" fmla="*/ 1991480 w 12192000"/>
              <a:gd name="connsiteY3960" fmla="*/ 5272664 h 5450084"/>
              <a:gd name="connsiteX3961" fmla="*/ 1988686 w 12192000"/>
              <a:gd name="connsiteY3961" fmla="*/ 5273348 h 5450084"/>
              <a:gd name="connsiteX3962" fmla="*/ 1985892 w 12192000"/>
              <a:gd name="connsiteY3962" fmla="*/ 5274032 h 5450084"/>
              <a:gd name="connsiteX3963" fmla="*/ 1982698 w 12192000"/>
              <a:gd name="connsiteY3963" fmla="*/ 5274546 h 5450084"/>
              <a:gd name="connsiteX3964" fmla="*/ 1979505 w 12192000"/>
              <a:gd name="connsiteY3964" fmla="*/ 5274888 h 5450084"/>
              <a:gd name="connsiteX3965" fmla="*/ 1975913 w 12192000"/>
              <a:gd name="connsiteY3965" fmla="*/ 5275059 h 5450084"/>
              <a:gd name="connsiteX3966" fmla="*/ 1971521 w 12192000"/>
              <a:gd name="connsiteY3966" fmla="*/ 5275059 h 5450084"/>
              <a:gd name="connsiteX3967" fmla="*/ 1953558 w 12192000"/>
              <a:gd name="connsiteY3967" fmla="*/ 5274888 h 5450084"/>
              <a:gd name="connsiteX3968" fmla="*/ 1935197 w 12192000"/>
              <a:gd name="connsiteY3968" fmla="*/ 5274888 h 5450084"/>
              <a:gd name="connsiteX3969" fmla="*/ 1916836 w 12192000"/>
              <a:gd name="connsiteY3969" fmla="*/ 5275059 h 5450084"/>
              <a:gd name="connsiteX3970" fmla="*/ 1898075 w 12192000"/>
              <a:gd name="connsiteY3970" fmla="*/ 5275401 h 5450084"/>
              <a:gd name="connsiteX3971" fmla="*/ 1879713 w 12192000"/>
              <a:gd name="connsiteY3971" fmla="*/ 5275743 h 5450084"/>
              <a:gd name="connsiteX3972" fmla="*/ 1860952 w 12192000"/>
              <a:gd name="connsiteY3972" fmla="*/ 5276086 h 5450084"/>
              <a:gd name="connsiteX3973" fmla="*/ 1842590 w 12192000"/>
              <a:gd name="connsiteY3973" fmla="*/ 5276086 h 5450084"/>
              <a:gd name="connsiteX3974" fmla="*/ 1824228 w 12192000"/>
              <a:gd name="connsiteY3974" fmla="*/ 5275914 h 5450084"/>
              <a:gd name="connsiteX3975" fmla="*/ 1805865 w 12192000"/>
              <a:gd name="connsiteY3975" fmla="*/ 5275401 h 5450084"/>
              <a:gd name="connsiteX3976" fmla="*/ 1797083 w 12192000"/>
              <a:gd name="connsiteY3976" fmla="*/ 5275059 h 5450084"/>
              <a:gd name="connsiteX3977" fmla="*/ 1788301 w 12192000"/>
              <a:gd name="connsiteY3977" fmla="*/ 5274546 h 5450084"/>
              <a:gd name="connsiteX3978" fmla="*/ 1779519 w 12192000"/>
              <a:gd name="connsiteY3978" fmla="*/ 5273862 h 5450084"/>
              <a:gd name="connsiteX3979" fmla="*/ 1770339 w 12192000"/>
              <a:gd name="connsiteY3979" fmla="*/ 5273006 h 5450084"/>
              <a:gd name="connsiteX3980" fmla="*/ 1761557 w 12192000"/>
              <a:gd name="connsiteY3980" fmla="*/ 5272151 h 5450084"/>
              <a:gd name="connsiteX3981" fmla="*/ 1752775 w 12192000"/>
              <a:gd name="connsiteY3981" fmla="*/ 5270953 h 5450084"/>
              <a:gd name="connsiteX3982" fmla="*/ 1743994 w 12192000"/>
              <a:gd name="connsiteY3982" fmla="*/ 5269757 h 5450084"/>
              <a:gd name="connsiteX3983" fmla="*/ 1735211 w 12192000"/>
              <a:gd name="connsiteY3983" fmla="*/ 5268217 h 5450084"/>
              <a:gd name="connsiteX3984" fmla="*/ 1726830 w 12192000"/>
              <a:gd name="connsiteY3984" fmla="*/ 5266677 h 5450084"/>
              <a:gd name="connsiteX3985" fmla="*/ 1718447 w 12192000"/>
              <a:gd name="connsiteY3985" fmla="*/ 5264796 h 5450084"/>
              <a:gd name="connsiteX3986" fmla="*/ 1709665 w 12192000"/>
              <a:gd name="connsiteY3986" fmla="*/ 5262744 h 5450084"/>
              <a:gd name="connsiteX3987" fmla="*/ 1701682 w 12192000"/>
              <a:gd name="connsiteY3987" fmla="*/ 5260349 h 5450084"/>
              <a:gd name="connsiteX3988" fmla="*/ 1693698 w 12192000"/>
              <a:gd name="connsiteY3988" fmla="*/ 5257783 h 5450084"/>
              <a:gd name="connsiteX3989" fmla="*/ 1685715 w 12192000"/>
              <a:gd name="connsiteY3989" fmla="*/ 5255046 h 5450084"/>
              <a:gd name="connsiteX3990" fmla="*/ 1670546 w 12192000"/>
              <a:gd name="connsiteY3990" fmla="*/ 5248888 h 5450084"/>
              <a:gd name="connsiteX3991" fmla="*/ 1664158 w 12192000"/>
              <a:gd name="connsiteY3991" fmla="*/ 5246322 h 5450084"/>
              <a:gd name="connsiteX3992" fmla="*/ 1661365 w 12192000"/>
              <a:gd name="connsiteY3992" fmla="*/ 5245467 h 5450084"/>
              <a:gd name="connsiteX3993" fmla="*/ 1650588 w 12192000"/>
              <a:gd name="connsiteY3993" fmla="*/ 5249915 h 5450084"/>
              <a:gd name="connsiteX3994" fmla="*/ 1645397 w 12192000"/>
              <a:gd name="connsiteY3994" fmla="*/ 5251625 h 5450084"/>
              <a:gd name="connsiteX3995" fmla="*/ 1640608 w 12192000"/>
              <a:gd name="connsiteY3995" fmla="*/ 5252992 h 5450084"/>
              <a:gd name="connsiteX3996" fmla="*/ 1636616 w 12192000"/>
              <a:gd name="connsiteY3996" fmla="*/ 5254362 h 5450084"/>
              <a:gd name="connsiteX3997" fmla="*/ 1632625 w 12192000"/>
              <a:gd name="connsiteY3997" fmla="*/ 5255217 h 5450084"/>
              <a:gd name="connsiteX3998" fmla="*/ 1629033 w 12192000"/>
              <a:gd name="connsiteY3998" fmla="*/ 5256072 h 5450084"/>
              <a:gd name="connsiteX3999" fmla="*/ 1625439 w 12192000"/>
              <a:gd name="connsiteY3999" fmla="*/ 5256585 h 5450084"/>
              <a:gd name="connsiteX4000" fmla="*/ 1622645 w 12192000"/>
              <a:gd name="connsiteY4000" fmla="*/ 5256928 h 5450084"/>
              <a:gd name="connsiteX4001" fmla="*/ 1619851 w 12192000"/>
              <a:gd name="connsiteY4001" fmla="*/ 5257098 h 5450084"/>
              <a:gd name="connsiteX4002" fmla="*/ 1617057 w 12192000"/>
              <a:gd name="connsiteY4002" fmla="*/ 5257098 h 5450084"/>
              <a:gd name="connsiteX4003" fmla="*/ 1615061 w 12192000"/>
              <a:gd name="connsiteY4003" fmla="*/ 5256928 h 5450084"/>
              <a:gd name="connsiteX4004" fmla="*/ 1612667 w 12192000"/>
              <a:gd name="connsiteY4004" fmla="*/ 5256414 h 5450084"/>
              <a:gd name="connsiteX4005" fmla="*/ 1610670 w 12192000"/>
              <a:gd name="connsiteY4005" fmla="*/ 5255901 h 5450084"/>
              <a:gd name="connsiteX4006" fmla="*/ 1609073 w 12192000"/>
              <a:gd name="connsiteY4006" fmla="*/ 5255217 h 5450084"/>
              <a:gd name="connsiteX4007" fmla="*/ 1607477 w 12192000"/>
              <a:gd name="connsiteY4007" fmla="*/ 5254362 h 5450084"/>
              <a:gd name="connsiteX4008" fmla="*/ 1606279 w 12192000"/>
              <a:gd name="connsiteY4008" fmla="*/ 5253507 h 5450084"/>
              <a:gd name="connsiteX4009" fmla="*/ 1605082 w 12192000"/>
              <a:gd name="connsiteY4009" fmla="*/ 5252309 h 5450084"/>
              <a:gd name="connsiteX4010" fmla="*/ 1603485 w 12192000"/>
              <a:gd name="connsiteY4010" fmla="*/ 5249915 h 5450084"/>
              <a:gd name="connsiteX4011" fmla="*/ 1601888 w 12192000"/>
              <a:gd name="connsiteY4011" fmla="*/ 5247006 h 5450084"/>
              <a:gd name="connsiteX4012" fmla="*/ 1601090 w 12192000"/>
              <a:gd name="connsiteY4012" fmla="*/ 5243928 h 5450084"/>
              <a:gd name="connsiteX4013" fmla="*/ 1599892 w 12192000"/>
              <a:gd name="connsiteY4013" fmla="*/ 5237086 h 5450084"/>
              <a:gd name="connsiteX4014" fmla="*/ 1599094 w 12192000"/>
              <a:gd name="connsiteY4014" fmla="*/ 5230072 h 5450084"/>
              <a:gd name="connsiteX4015" fmla="*/ 1583127 w 12192000"/>
              <a:gd name="connsiteY4015" fmla="*/ 5224941 h 5450084"/>
              <a:gd name="connsiteX4016" fmla="*/ 1575144 w 12192000"/>
              <a:gd name="connsiteY4016" fmla="*/ 5222375 h 5450084"/>
              <a:gd name="connsiteX4017" fmla="*/ 1567561 w 12192000"/>
              <a:gd name="connsiteY4017" fmla="*/ 5219638 h 5450084"/>
              <a:gd name="connsiteX4018" fmla="*/ 1559976 w 12192000"/>
              <a:gd name="connsiteY4018" fmla="*/ 5216902 h 5450084"/>
              <a:gd name="connsiteX4019" fmla="*/ 1553190 w 12192000"/>
              <a:gd name="connsiteY4019" fmla="*/ 5213993 h 5450084"/>
              <a:gd name="connsiteX4020" fmla="*/ 1546403 w 12192000"/>
              <a:gd name="connsiteY4020" fmla="*/ 5211086 h 5450084"/>
              <a:gd name="connsiteX4021" fmla="*/ 1540815 w 12192000"/>
              <a:gd name="connsiteY4021" fmla="*/ 5208007 h 5450084"/>
              <a:gd name="connsiteX4022" fmla="*/ 1536025 w 12192000"/>
              <a:gd name="connsiteY4022" fmla="*/ 5204586 h 5450084"/>
              <a:gd name="connsiteX4023" fmla="*/ 1533631 w 12192000"/>
              <a:gd name="connsiteY4023" fmla="*/ 5202875 h 5450084"/>
              <a:gd name="connsiteX4024" fmla="*/ 1531635 w 12192000"/>
              <a:gd name="connsiteY4024" fmla="*/ 5201165 h 5450084"/>
              <a:gd name="connsiteX4025" fmla="*/ 1530038 w 12192000"/>
              <a:gd name="connsiteY4025" fmla="*/ 5199455 h 5450084"/>
              <a:gd name="connsiteX4026" fmla="*/ 1528440 w 12192000"/>
              <a:gd name="connsiteY4026" fmla="*/ 5197573 h 5450084"/>
              <a:gd name="connsiteX4027" fmla="*/ 1527243 w 12192000"/>
              <a:gd name="connsiteY4027" fmla="*/ 5195691 h 5450084"/>
              <a:gd name="connsiteX4028" fmla="*/ 1526046 w 12192000"/>
              <a:gd name="connsiteY4028" fmla="*/ 5193639 h 5450084"/>
              <a:gd name="connsiteX4029" fmla="*/ 1525646 w 12192000"/>
              <a:gd name="connsiteY4029" fmla="*/ 5191586 h 5450084"/>
              <a:gd name="connsiteX4030" fmla="*/ 1525247 w 12192000"/>
              <a:gd name="connsiteY4030" fmla="*/ 5189363 h 5450084"/>
              <a:gd name="connsiteX4031" fmla="*/ 1524848 w 12192000"/>
              <a:gd name="connsiteY4031" fmla="*/ 5187139 h 5450084"/>
              <a:gd name="connsiteX4032" fmla="*/ 1525247 w 12192000"/>
              <a:gd name="connsiteY4032" fmla="*/ 5184915 h 5450084"/>
              <a:gd name="connsiteX4033" fmla="*/ 1525646 w 12192000"/>
              <a:gd name="connsiteY4033" fmla="*/ 5182691 h 5450084"/>
              <a:gd name="connsiteX4034" fmla="*/ 1526445 w 12192000"/>
              <a:gd name="connsiteY4034" fmla="*/ 5180296 h 5450084"/>
              <a:gd name="connsiteX4035" fmla="*/ 1527643 w 12192000"/>
              <a:gd name="connsiteY4035" fmla="*/ 5177731 h 5450084"/>
              <a:gd name="connsiteX4036" fmla="*/ 1529238 w 12192000"/>
              <a:gd name="connsiteY4036" fmla="*/ 5174994 h 5450084"/>
              <a:gd name="connsiteX4037" fmla="*/ 1524050 w 12192000"/>
              <a:gd name="connsiteY4037" fmla="*/ 5147113 h 5450084"/>
              <a:gd name="connsiteX4038" fmla="*/ 1518062 w 12192000"/>
              <a:gd name="connsiteY4038" fmla="*/ 5125389 h 5450084"/>
              <a:gd name="connsiteX4039" fmla="*/ 1514870 w 12192000"/>
              <a:gd name="connsiteY4039" fmla="*/ 5114443 h 5450084"/>
              <a:gd name="connsiteX4040" fmla="*/ 1512474 w 12192000"/>
              <a:gd name="connsiteY4040" fmla="*/ 5103496 h 5450084"/>
              <a:gd name="connsiteX4041" fmla="*/ 1510078 w 12192000"/>
              <a:gd name="connsiteY4041" fmla="*/ 5092719 h 5450084"/>
              <a:gd name="connsiteX4042" fmla="*/ 1508482 w 12192000"/>
              <a:gd name="connsiteY4042" fmla="*/ 5081772 h 5450084"/>
              <a:gd name="connsiteX4043" fmla="*/ 1506885 w 12192000"/>
              <a:gd name="connsiteY4043" fmla="*/ 5070824 h 5450084"/>
              <a:gd name="connsiteX4044" fmla="*/ 1505688 w 12192000"/>
              <a:gd name="connsiteY4044" fmla="*/ 5059878 h 5450084"/>
              <a:gd name="connsiteX4045" fmla="*/ 1505289 w 12192000"/>
              <a:gd name="connsiteY4045" fmla="*/ 5048931 h 5450084"/>
              <a:gd name="connsiteX4046" fmla="*/ 1504890 w 12192000"/>
              <a:gd name="connsiteY4046" fmla="*/ 5038154 h 5450084"/>
              <a:gd name="connsiteX4047" fmla="*/ 1505289 w 12192000"/>
              <a:gd name="connsiteY4047" fmla="*/ 5027207 h 5450084"/>
              <a:gd name="connsiteX4048" fmla="*/ 1506486 w 12192000"/>
              <a:gd name="connsiteY4048" fmla="*/ 5016260 h 5450084"/>
              <a:gd name="connsiteX4049" fmla="*/ 1508083 w 12192000"/>
              <a:gd name="connsiteY4049" fmla="*/ 5005313 h 5450084"/>
              <a:gd name="connsiteX4050" fmla="*/ 1510478 w 12192000"/>
              <a:gd name="connsiteY4050" fmla="*/ 4994537 h 5450084"/>
              <a:gd name="connsiteX4051" fmla="*/ 1513671 w 12192000"/>
              <a:gd name="connsiteY4051" fmla="*/ 4983589 h 5450084"/>
              <a:gd name="connsiteX4052" fmla="*/ 1518062 w 12192000"/>
              <a:gd name="connsiteY4052" fmla="*/ 4972642 h 5450084"/>
              <a:gd name="connsiteX4053" fmla="*/ 1518462 w 12192000"/>
              <a:gd name="connsiteY4053" fmla="*/ 4971274 h 5450084"/>
              <a:gd name="connsiteX4054" fmla="*/ 1518462 w 12192000"/>
              <a:gd name="connsiteY4054" fmla="*/ 4970076 h 5450084"/>
              <a:gd name="connsiteX4055" fmla="*/ 1518462 w 12192000"/>
              <a:gd name="connsiteY4055" fmla="*/ 4968709 h 5450084"/>
              <a:gd name="connsiteX4056" fmla="*/ 1518062 w 12192000"/>
              <a:gd name="connsiteY4056" fmla="*/ 4967510 h 5450084"/>
              <a:gd name="connsiteX4057" fmla="*/ 1516067 w 12192000"/>
              <a:gd name="connsiteY4057" fmla="*/ 4964945 h 5450084"/>
              <a:gd name="connsiteX4058" fmla="*/ 1514071 w 12192000"/>
              <a:gd name="connsiteY4058" fmla="*/ 4962550 h 5450084"/>
              <a:gd name="connsiteX4059" fmla="*/ 1511676 w 12192000"/>
              <a:gd name="connsiteY4059" fmla="*/ 4960326 h 5450084"/>
              <a:gd name="connsiteX4060" fmla="*/ 1508881 w 12192000"/>
              <a:gd name="connsiteY4060" fmla="*/ 4958103 h 5450084"/>
              <a:gd name="connsiteX4061" fmla="*/ 1503293 w 12192000"/>
              <a:gd name="connsiteY4061" fmla="*/ 4953655 h 5450084"/>
              <a:gd name="connsiteX4062" fmla="*/ 1500898 w 12192000"/>
              <a:gd name="connsiteY4062" fmla="*/ 4951432 h 5450084"/>
              <a:gd name="connsiteX4063" fmla="*/ 1498902 w 12192000"/>
              <a:gd name="connsiteY4063" fmla="*/ 4949037 h 5450084"/>
              <a:gd name="connsiteX4064" fmla="*/ 1497306 w 12192000"/>
              <a:gd name="connsiteY4064" fmla="*/ 4946814 h 5450084"/>
              <a:gd name="connsiteX4065" fmla="*/ 1496907 w 12192000"/>
              <a:gd name="connsiteY4065" fmla="*/ 4944590 h 5450084"/>
              <a:gd name="connsiteX4066" fmla="*/ 1496907 w 12192000"/>
              <a:gd name="connsiteY4066" fmla="*/ 4943393 h 5450084"/>
              <a:gd name="connsiteX4067" fmla="*/ 1497306 w 12192000"/>
              <a:gd name="connsiteY4067" fmla="*/ 4942194 h 5450084"/>
              <a:gd name="connsiteX4068" fmla="*/ 1498104 w 12192000"/>
              <a:gd name="connsiteY4068" fmla="*/ 4940998 h 5450084"/>
              <a:gd name="connsiteX4069" fmla="*/ 1498902 w 12192000"/>
              <a:gd name="connsiteY4069" fmla="*/ 4939801 h 5450084"/>
              <a:gd name="connsiteX4070" fmla="*/ 1500100 w 12192000"/>
              <a:gd name="connsiteY4070" fmla="*/ 4938603 h 5450084"/>
              <a:gd name="connsiteX4071" fmla="*/ 1501696 w 12192000"/>
              <a:gd name="connsiteY4071" fmla="*/ 4937406 h 5450084"/>
              <a:gd name="connsiteX4072" fmla="*/ 1504091 w 12192000"/>
              <a:gd name="connsiteY4072" fmla="*/ 4935866 h 5450084"/>
              <a:gd name="connsiteX4073" fmla="*/ 1506486 w 12192000"/>
              <a:gd name="connsiteY4073" fmla="*/ 4934669 h 5450084"/>
              <a:gd name="connsiteX4074" fmla="*/ 1504890 w 12192000"/>
              <a:gd name="connsiteY4074" fmla="*/ 4933301 h 5450084"/>
              <a:gd name="connsiteX4075" fmla="*/ 1503692 w 12192000"/>
              <a:gd name="connsiteY4075" fmla="*/ 4931932 h 5450084"/>
              <a:gd name="connsiteX4076" fmla="*/ 1502893 w 12192000"/>
              <a:gd name="connsiteY4076" fmla="*/ 4930564 h 5450084"/>
              <a:gd name="connsiteX4077" fmla="*/ 1502494 w 12192000"/>
              <a:gd name="connsiteY4077" fmla="*/ 4929195 h 5450084"/>
              <a:gd name="connsiteX4078" fmla="*/ 1502095 w 12192000"/>
              <a:gd name="connsiteY4078" fmla="*/ 4926630 h 5450084"/>
              <a:gd name="connsiteX4079" fmla="*/ 1502494 w 12192000"/>
              <a:gd name="connsiteY4079" fmla="*/ 4924063 h 5450084"/>
              <a:gd name="connsiteX4080" fmla="*/ 1500100 w 12192000"/>
              <a:gd name="connsiteY4080" fmla="*/ 4916880 h 5450084"/>
              <a:gd name="connsiteX4081" fmla="*/ 1498503 w 12192000"/>
              <a:gd name="connsiteY4081" fmla="*/ 4909867 h 5450084"/>
              <a:gd name="connsiteX4082" fmla="*/ 1496907 w 12192000"/>
              <a:gd name="connsiteY4082" fmla="*/ 4902683 h 5450084"/>
              <a:gd name="connsiteX4083" fmla="*/ 1496109 w 12192000"/>
              <a:gd name="connsiteY4083" fmla="*/ 4895498 h 5450084"/>
              <a:gd name="connsiteX4084" fmla="*/ 1495309 w 12192000"/>
              <a:gd name="connsiteY4084" fmla="*/ 4888315 h 5450084"/>
              <a:gd name="connsiteX4085" fmla="*/ 1494910 w 12192000"/>
              <a:gd name="connsiteY4085" fmla="*/ 4881301 h 5450084"/>
              <a:gd name="connsiteX4086" fmla="*/ 1494910 w 12192000"/>
              <a:gd name="connsiteY4086" fmla="*/ 4866933 h 5450084"/>
              <a:gd name="connsiteX4087" fmla="*/ 1495309 w 12192000"/>
              <a:gd name="connsiteY4087" fmla="*/ 4838196 h 5450084"/>
              <a:gd name="connsiteX4088" fmla="*/ 1494910 w 12192000"/>
              <a:gd name="connsiteY4088" fmla="*/ 4823828 h 5450084"/>
              <a:gd name="connsiteX4089" fmla="*/ 1494511 w 12192000"/>
              <a:gd name="connsiteY4089" fmla="*/ 4816816 h 5450084"/>
              <a:gd name="connsiteX4090" fmla="*/ 1494112 w 12192000"/>
              <a:gd name="connsiteY4090" fmla="*/ 4809631 h 5450084"/>
              <a:gd name="connsiteX4091" fmla="*/ 1494112 w 12192000"/>
              <a:gd name="connsiteY4091" fmla="*/ 4801763 h 5450084"/>
              <a:gd name="connsiteX4092" fmla="*/ 1492915 w 12192000"/>
              <a:gd name="connsiteY4092" fmla="*/ 4766697 h 5450084"/>
              <a:gd name="connsiteX4093" fmla="*/ 1491717 w 12192000"/>
              <a:gd name="connsiteY4093" fmla="*/ 4749251 h 5450084"/>
              <a:gd name="connsiteX4094" fmla="*/ 1490919 w 12192000"/>
              <a:gd name="connsiteY4094" fmla="*/ 4740698 h 5450084"/>
              <a:gd name="connsiteX4095" fmla="*/ 1490120 w 12192000"/>
              <a:gd name="connsiteY4095" fmla="*/ 4731974 h 5450084"/>
              <a:gd name="connsiteX4096" fmla="*/ 1489721 w 12192000"/>
              <a:gd name="connsiteY4096" fmla="*/ 4728895 h 5450084"/>
              <a:gd name="connsiteX4097" fmla="*/ 1489721 w 12192000"/>
              <a:gd name="connsiteY4097" fmla="*/ 4725988 h 5450084"/>
              <a:gd name="connsiteX4098" fmla="*/ 1490120 w 12192000"/>
              <a:gd name="connsiteY4098" fmla="*/ 4722909 h 5450084"/>
              <a:gd name="connsiteX4099" fmla="*/ 1490919 w 12192000"/>
              <a:gd name="connsiteY4099" fmla="*/ 4720343 h 5450084"/>
              <a:gd name="connsiteX4100" fmla="*/ 1492117 w 12192000"/>
              <a:gd name="connsiteY4100" fmla="*/ 4717948 h 5450084"/>
              <a:gd name="connsiteX4101" fmla="*/ 1493713 w 12192000"/>
              <a:gd name="connsiteY4101" fmla="*/ 4715724 h 5450084"/>
              <a:gd name="connsiteX4102" fmla="*/ 1496109 w 12192000"/>
              <a:gd name="connsiteY4102" fmla="*/ 4713672 h 5450084"/>
              <a:gd name="connsiteX4103" fmla="*/ 1498503 w 12192000"/>
              <a:gd name="connsiteY4103" fmla="*/ 4711962 h 5450084"/>
              <a:gd name="connsiteX4104" fmla="*/ 1502095 w 12192000"/>
              <a:gd name="connsiteY4104" fmla="*/ 4710080 h 5450084"/>
              <a:gd name="connsiteX4105" fmla="*/ 1505688 w 12192000"/>
              <a:gd name="connsiteY4105" fmla="*/ 4708711 h 5450084"/>
              <a:gd name="connsiteX4106" fmla="*/ 1510078 w 12192000"/>
              <a:gd name="connsiteY4106" fmla="*/ 4707514 h 5450084"/>
              <a:gd name="connsiteX4107" fmla="*/ 1515269 w 12192000"/>
              <a:gd name="connsiteY4107" fmla="*/ 4706660 h 5450084"/>
              <a:gd name="connsiteX4108" fmla="*/ 1521255 w 12192000"/>
              <a:gd name="connsiteY4108" fmla="*/ 4705975 h 5450084"/>
              <a:gd name="connsiteX4109" fmla="*/ 1528041 w 12192000"/>
              <a:gd name="connsiteY4109" fmla="*/ 4705462 h 5450084"/>
              <a:gd name="connsiteX4110" fmla="*/ 1535227 w 12192000"/>
              <a:gd name="connsiteY4110" fmla="*/ 4705290 h 5450084"/>
              <a:gd name="connsiteX4111" fmla="*/ 1543210 w 12192000"/>
              <a:gd name="connsiteY4111" fmla="*/ 4705462 h 5450084"/>
              <a:gd name="connsiteX4112" fmla="*/ 1527243 w 12192000"/>
              <a:gd name="connsiteY4112" fmla="*/ 4701185 h 5450084"/>
              <a:gd name="connsiteX4113" fmla="*/ 1521654 w 12192000"/>
              <a:gd name="connsiteY4113" fmla="*/ 4701014 h 5450084"/>
              <a:gd name="connsiteX4114" fmla="*/ 1516466 w 12192000"/>
              <a:gd name="connsiteY4114" fmla="*/ 4700844 h 5450084"/>
              <a:gd name="connsiteX4115" fmla="*/ 1512075 w 12192000"/>
              <a:gd name="connsiteY4115" fmla="*/ 4700501 h 5450084"/>
              <a:gd name="connsiteX4116" fmla="*/ 1508083 w 12192000"/>
              <a:gd name="connsiteY4116" fmla="*/ 4700159 h 5450084"/>
              <a:gd name="connsiteX4117" fmla="*/ 1504490 w 12192000"/>
              <a:gd name="connsiteY4117" fmla="*/ 4699646 h 5450084"/>
              <a:gd name="connsiteX4118" fmla="*/ 1501297 w 12192000"/>
              <a:gd name="connsiteY4118" fmla="*/ 4699133 h 5450084"/>
              <a:gd name="connsiteX4119" fmla="*/ 1498902 w 12192000"/>
              <a:gd name="connsiteY4119" fmla="*/ 4698449 h 5450084"/>
              <a:gd name="connsiteX4120" fmla="*/ 1496508 w 12192000"/>
              <a:gd name="connsiteY4120" fmla="*/ 4697593 h 5450084"/>
              <a:gd name="connsiteX4121" fmla="*/ 1494910 w 12192000"/>
              <a:gd name="connsiteY4121" fmla="*/ 4696739 h 5450084"/>
              <a:gd name="connsiteX4122" fmla="*/ 1493314 w 12192000"/>
              <a:gd name="connsiteY4122" fmla="*/ 4695711 h 5450084"/>
              <a:gd name="connsiteX4123" fmla="*/ 1492117 w 12192000"/>
              <a:gd name="connsiteY4123" fmla="*/ 4694856 h 5450084"/>
              <a:gd name="connsiteX4124" fmla="*/ 1490919 w 12192000"/>
              <a:gd name="connsiteY4124" fmla="*/ 4693831 h 5450084"/>
              <a:gd name="connsiteX4125" fmla="*/ 1490520 w 12192000"/>
              <a:gd name="connsiteY4125" fmla="*/ 4692804 h 5450084"/>
              <a:gd name="connsiteX4126" fmla="*/ 1490120 w 12192000"/>
              <a:gd name="connsiteY4126" fmla="*/ 4691607 h 5450084"/>
              <a:gd name="connsiteX4127" fmla="*/ 1489721 w 12192000"/>
              <a:gd name="connsiteY4127" fmla="*/ 4689383 h 5450084"/>
              <a:gd name="connsiteX4128" fmla="*/ 1490120 w 12192000"/>
              <a:gd name="connsiteY4128" fmla="*/ 4686817 h 5450084"/>
              <a:gd name="connsiteX4129" fmla="*/ 1490919 w 12192000"/>
              <a:gd name="connsiteY4129" fmla="*/ 4684422 h 5450084"/>
              <a:gd name="connsiteX4130" fmla="*/ 1492915 w 12192000"/>
              <a:gd name="connsiteY4130" fmla="*/ 4678949 h 5450084"/>
              <a:gd name="connsiteX4131" fmla="*/ 1493713 w 12192000"/>
              <a:gd name="connsiteY4131" fmla="*/ 4676554 h 5450084"/>
              <a:gd name="connsiteX4132" fmla="*/ 1494112 w 12192000"/>
              <a:gd name="connsiteY4132" fmla="*/ 4673988 h 5450084"/>
              <a:gd name="connsiteX4133" fmla="*/ 1493713 w 12192000"/>
              <a:gd name="connsiteY4133" fmla="*/ 4671765 h 5450084"/>
              <a:gd name="connsiteX4134" fmla="*/ 1493314 w 12192000"/>
              <a:gd name="connsiteY4134" fmla="*/ 4670567 h 5450084"/>
              <a:gd name="connsiteX4135" fmla="*/ 1492915 w 12192000"/>
              <a:gd name="connsiteY4135" fmla="*/ 4669542 h 5450084"/>
              <a:gd name="connsiteX4136" fmla="*/ 1489721 w 12192000"/>
              <a:gd name="connsiteY4136" fmla="*/ 4653975 h 5450084"/>
              <a:gd name="connsiteX4137" fmla="*/ 1484931 w 12192000"/>
              <a:gd name="connsiteY4137" fmla="*/ 4656370 h 5450084"/>
              <a:gd name="connsiteX4138" fmla="*/ 1479742 w 12192000"/>
              <a:gd name="connsiteY4138" fmla="*/ 4658594 h 5450084"/>
              <a:gd name="connsiteX4139" fmla="*/ 1475750 w 12192000"/>
              <a:gd name="connsiteY4139" fmla="*/ 4660989 h 5450084"/>
              <a:gd name="connsiteX4140" fmla="*/ 1472158 w 12192000"/>
              <a:gd name="connsiteY4140" fmla="*/ 4663383 h 5450084"/>
              <a:gd name="connsiteX4141" fmla="*/ 1468564 w 12192000"/>
              <a:gd name="connsiteY4141" fmla="*/ 4665778 h 5450084"/>
              <a:gd name="connsiteX4142" fmla="*/ 1465371 w 12192000"/>
              <a:gd name="connsiteY4142" fmla="*/ 4668344 h 5450084"/>
              <a:gd name="connsiteX4143" fmla="*/ 1462578 w 12192000"/>
              <a:gd name="connsiteY4143" fmla="*/ 4671080 h 5450084"/>
              <a:gd name="connsiteX4144" fmla="*/ 1460182 w 12192000"/>
              <a:gd name="connsiteY4144" fmla="*/ 4673647 h 5450084"/>
              <a:gd name="connsiteX4145" fmla="*/ 1457787 w 12192000"/>
              <a:gd name="connsiteY4145" fmla="*/ 4676212 h 5450084"/>
              <a:gd name="connsiteX4146" fmla="*/ 1455792 w 12192000"/>
              <a:gd name="connsiteY4146" fmla="*/ 4678949 h 5450084"/>
              <a:gd name="connsiteX4147" fmla="*/ 1452200 w 12192000"/>
              <a:gd name="connsiteY4147" fmla="*/ 4684422 h 5450084"/>
              <a:gd name="connsiteX4148" fmla="*/ 1449005 w 12192000"/>
              <a:gd name="connsiteY4148" fmla="*/ 4690067 h 5450084"/>
              <a:gd name="connsiteX4149" fmla="*/ 1446211 w 12192000"/>
              <a:gd name="connsiteY4149" fmla="*/ 4695541 h 5450084"/>
              <a:gd name="connsiteX4150" fmla="*/ 1441820 w 12192000"/>
              <a:gd name="connsiteY4150" fmla="*/ 4707001 h 5450084"/>
              <a:gd name="connsiteX4151" fmla="*/ 1439426 w 12192000"/>
              <a:gd name="connsiteY4151" fmla="*/ 4712646 h 5450084"/>
              <a:gd name="connsiteX4152" fmla="*/ 1436632 w 12192000"/>
              <a:gd name="connsiteY4152" fmla="*/ 4718290 h 5450084"/>
              <a:gd name="connsiteX4153" fmla="*/ 1433438 w 12192000"/>
              <a:gd name="connsiteY4153" fmla="*/ 4723764 h 5450084"/>
              <a:gd name="connsiteX4154" fmla="*/ 1429446 w 12192000"/>
              <a:gd name="connsiteY4154" fmla="*/ 4729238 h 5450084"/>
              <a:gd name="connsiteX4155" fmla="*/ 1427051 w 12192000"/>
              <a:gd name="connsiteY4155" fmla="*/ 4731803 h 5450084"/>
              <a:gd name="connsiteX4156" fmla="*/ 1424257 w 12192000"/>
              <a:gd name="connsiteY4156" fmla="*/ 4734369 h 5450084"/>
              <a:gd name="connsiteX4157" fmla="*/ 1421463 w 12192000"/>
              <a:gd name="connsiteY4157" fmla="*/ 4736935 h 5450084"/>
              <a:gd name="connsiteX4158" fmla="*/ 1417871 w 12192000"/>
              <a:gd name="connsiteY4158" fmla="*/ 4739672 h 5450084"/>
              <a:gd name="connsiteX4159" fmla="*/ 1416673 w 12192000"/>
              <a:gd name="connsiteY4159" fmla="*/ 4742921 h 5450084"/>
              <a:gd name="connsiteX4160" fmla="*/ 1415076 w 12192000"/>
              <a:gd name="connsiteY4160" fmla="*/ 4746172 h 5450084"/>
              <a:gd name="connsiteX4161" fmla="*/ 1413081 w 12192000"/>
              <a:gd name="connsiteY4161" fmla="*/ 4749421 h 5450084"/>
              <a:gd name="connsiteX4162" fmla="*/ 1410685 w 12192000"/>
              <a:gd name="connsiteY4162" fmla="*/ 4752501 h 5450084"/>
              <a:gd name="connsiteX4163" fmla="*/ 1408290 w 12192000"/>
              <a:gd name="connsiteY4163" fmla="*/ 4755750 h 5450084"/>
              <a:gd name="connsiteX4164" fmla="*/ 1405496 w 12192000"/>
              <a:gd name="connsiteY4164" fmla="*/ 4758658 h 5450084"/>
              <a:gd name="connsiteX4165" fmla="*/ 1402303 w 12192000"/>
              <a:gd name="connsiteY4165" fmla="*/ 4761566 h 5450084"/>
              <a:gd name="connsiteX4166" fmla="*/ 1399110 w 12192000"/>
              <a:gd name="connsiteY4166" fmla="*/ 4764474 h 5450084"/>
              <a:gd name="connsiteX4167" fmla="*/ 1395517 w 12192000"/>
              <a:gd name="connsiteY4167" fmla="*/ 4767382 h 5450084"/>
              <a:gd name="connsiteX4168" fmla="*/ 1391924 w 12192000"/>
              <a:gd name="connsiteY4168" fmla="*/ 4770289 h 5450084"/>
              <a:gd name="connsiteX4169" fmla="*/ 1383143 w 12192000"/>
              <a:gd name="connsiteY4169" fmla="*/ 4775764 h 5450084"/>
              <a:gd name="connsiteX4170" fmla="*/ 1374360 w 12192000"/>
              <a:gd name="connsiteY4170" fmla="*/ 4781066 h 5450084"/>
              <a:gd name="connsiteX4171" fmla="*/ 1364781 w 12192000"/>
              <a:gd name="connsiteY4171" fmla="*/ 4786369 h 5450084"/>
              <a:gd name="connsiteX4172" fmla="*/ 1359591 w 12192000"/>
              <a:gd name="connsiteY4172" fmla="*/ 4787566 h 5450084"/>
              <a:gd name="connsiteX4173" fmla="*/ 1354801 w 12192000"/>
              <a:gd name="connsiteY4173" fmla="*/ 4788592 h 5450084"/>
              <a:gd name="connsiteX4174" fmla="*/ 1349213 w 12192000"/>
              <a:gd name="connsiteY4174" fmla="*/ 4789447 h 5450084"/>
              <a:gd name="connsiteX4175" fmla="*/ 1344023 w 12192000"/>
              <a:gd name="connsiteY4175" fmla="*/ 4790132 h 5450084"/>
              <a:gd name="connsiteX4176" fmla="*/ 1338835 w 12192000"/>
              <a:gd name="connsiteY4176" fmla="*/ 4790645 h 5450084"/>
              <a:gd name="connsiteX4177" fmla="*/ 1334044 w 12192000"/>
              <a:gd name="connsiteY4177" fmla="*/ 4791158 h 5450084"/>
              <a:gd name="connsiteX4178" fmla="*/ 1328855 w 12192000"/>
              <a:gd name="connsiteY4178" fmla="*/ 4791500 h 5450084"/>
              <a:gd name="connsiteX4179" fmla="*/ 1323666 w 12192000"/>
              <a:gd name="connsiteY4179" fmla="*/ 4791671 h 5450084"/>
              <a:gd name="connsiteX4180" fmla="*/ 1313287 w 12192000"/>
              <a:gd name="connsiteY4180" fmla="*/ 4791842 h 5450084"/>
              <a:gd name="connsiteX4181" fmla="*/ 1303308 w 12192000"/>
              <a:gd name="connsiteY4181" fmla="*/ 4791671 h 5450084"/>
              <a:gd name="connsiteX4182" fmla="*/ 1293329 w 12192000"/>
              <a:gd name="connsiteY4182" fmla="*/ 4791158 h 5450084"/>
              <a:gd name="connsiteX4183" fmla="*/ 1282950 w 12192000"/>
              <a:gd name="connsiteY4183" fmla="*/ 4790645 h 5450084"/>
              <a:gd name="connsiteX4184" fmla="*/ 1272970 w 12192000"/>
              <a:gd name="connsiteY4184" fmla="*/ 4789789 h 5450084"/>
              <a:gd name="connsiteX4185" fmla="*/ 1262593 w 12192000"/>
              <a:gd name="connsiteY4185" fmla="*/ 4788763 h 5450084"/>
              <a:gd name="connsiteX4186" fmla="*/ 1242235 w 12192000"/>
              <a:gd name="connsiteY4186" fmla="*/ 4786882 h 5450084"/>
              <a:gd name="connsiteX4187" fmla="*/ 1232255 w 12192000"/>
              <a:gd name="connsiteY4187" fmla="*/ 4786027 h 5450084"/>
              <a:gd name="connsiteX4188" fmla="*/ 1221878 w 12192000"/>
              <a:gd name="connsiteY4188" fmla="*/ 4785342 h 5450084"/>
              <a:gd name="connsiteX4189" fmla="*/ 1211897 w 12192000"/>
              <a:gd name="connsiteY4189" fmla="*/ 4784829 h 5450084"/>
              <a:gd name="connsiteX4190" fmla="*/ 1201519 w 12192000"/>
              <a:gd name="connsiteY4190" fmla="*/ 4784658 h 5450084"/>
              <a:gd name="connsiteX4191" fmla="*/ 1191140 w 12192000"/>
              <a:gd name="connsiteY4191" fmla="*/ 4785171 h 5450084"/>
              <a:gd name="connsiteX4192" fmla="*/ 1180363 w 12192000"/>
              <a:gd name="connsiteY4192" fmla="*/ 4785513 h 5450084"/>
              <a:gd name="connsiteX4193" fmla="*/ 1169586 w 12192000"/>
              <a:gd name="connsiteY4193" fmla="*/ 4785513 h 5450084"/>
              <a:gd name="connsiteX4194" fmla="*/ 1158807 w 12192000"/>
              <a:gd name="connsiteY4194" fmla="*/ 4785342 h 5450084"/>
              <a:gd name="connsiteX4195" fmla="*/ 1147232 w 12192000"/>
              <a:gd name="connsiteY4195" fmla="*/ 4784829 h 5450084"/>
              <a:gd name="connsiteX4196" fmla="*/ 1136055 w 12192000"/>
              <a:gd name="connsiteY4196" fmla="*/ 4784144 h 5450084"/>
              <a:gd name="connsiteX4197" fmla="*/ 1125278 w 12192000"/>
              <a:gd name="connsiteY4197" fmla="*/ 4783289 h 5450084"/>
              <a:gd name="connsiteX4198" fmla="*/ 1113701 w 12192000"/>
              <a:gd name="connsiteY4198" fmla="*/ 4782092 h 5450084"/>
              <a:gd name="connsiteX4199" fmla="*/ 1102524 w 12192000"/>
              <a:gd name="connsiteY4199" fmla="*/ 4780553 h 5450084"/>
              <a:gd name="connsiteX4200" fmla="*/ 1090949 w 12192000"/>
              <a:gd name="connsiteY4200" fmla="*/ 4779013 h 5450084"/>
              <a:gd name="connsiteX4201" fmla="*/ 1080171 w 12192000"/>
              <a:gd name="connsiteY4201" fmla="*/ 4777303 h 5450084"/>
              <a:gd name="connsiteX4202" fmla="*/ 1069393 w 12192000"/>
              <a:gd name="connsiteY4202" fmla="*/ 4775421 h 5450084"/>
              <a:gd name="connsiteX4203" fmla="*/ 1058216 w 12192000"/>
              <a:gd name="connsiteY4203" fmla="*/ 4773369 h 5450084"/>
              <a:gd name="connsiteX4204" fmla="*/ 1047438 w 12192000"/>
              <a:gd name="connsiteY4204" fmla="*/ 4771144 h 5450084"/>
              <a:gd name="connsiteX4205" fmla="*/ 1037060 w 12192000"/>
              <a:gd name="connsiteY4205" fmla="*/ 4768751 h 5450084"/>
              <a:gd name="connsiteX4206" fmla="*/ 1027081 w 12192000"/>
              <a:gd name="connsiteY4206" fmla="*/ 4765843 h 5450084"/>
              <a:gd name="connsiteX4207" fmla="*/ 1016702 w 12192000"/>
              <a:gd name="connsiteY4207" fmla="*/ 4763105 h 5450084"/>
              <a:gd name="connsiteX4208" fmla="*/ 1006723 w 12192000"/>
              <a:gd name="connsiteY4208" fmla="*/ 4760369 h 5450084"/>
              <a:gd name="connsiteX4209" fmla="*/ 997143 w 12192000"/>
              <a:gd name="connsiteY4209" fmla="*/ 4757290 h 5450084"/>
              <a:gd name="connsiteX4210" fmla="*/ 987961 w 12192000"/>
              <a:gd name="connsiteY4210" fmla="*/ 4754211 h 5450084"/>
              <a:gd name="connsiteX4211" fmla="*/ 978781 w 12192000"/>
              <a:gd name="connsiteY4211" fmla="*/ 4750790 h 5450084"/>
              <a:gd name="connsiteX4212" fmla="*/ 970398 w 12192000"/>
              <a:gd name="connsiteY4212" fmla="*/ 4747369 h 5450084"/>
              <a:gd name="connsiteX4213" fmla="*/ 962415 w 12192000"/>
              <a:gd name="connsiteY4213" fmla="*/ 4743948 h 5450084"/>
              <a:gd name="connsiteX4214" fmla="*/ 954432 w 12192000"/>
              <a:gd name="connsiteY4214" fmla="*/ 4740356 h 5450084"/>
              <a:gd name="connsiteX4215" fmla="*/ 947247 w 12192000"/>
              <a:gd name="connsiteY4215" fmla="*/ 4736422 h 5450084"/>
              <a:gd name="connsiteX4216" fmla="*/ 940461 w 12192000"/>
              <a:gd name="connsiteY4216" fmla="*/ 4732659 h 5450084"/>
              <a:gd name="connsiteX4217" fmla="*/ 934074 w 12192000"/>
              <a:gd name="connsiteY4217" fmla="*/ 4728895 h 5450084"/>
              <a:gd name="connsiteX4218" fmla="*/ 928086 w 12192000"/>
              <a:gd name="connsiteY4218" fmla="*/ 4724790 h 5450084"/>
              <a:gd name="connsiteX4219" fmla="*/ 922897 w 12192000"/>
              <a:gd name="connsiteY4219" fmla="*/ 4720856 h 5450084"/>
              <a:gd name="connsiteX4220" fmla="*/ 918506 w 12192000"/>
              <a:gd name="connsiteY4220" fmla="*/ 4716751 h 5450084"/>
              <a:gd name="connsiteX4221" fmla="*/ 914515 w 12192000"/>
              <a:gd name="connsiteY4221" fmla="*/ 4712646 h 5450084"/>
              <a:gd name="connsiteX4222" fmla="*/ 910921 w 12192000"/>
              <a:gd name="connsiteY4222" fmla="*/ 4708370 h 5450084"/>
              <a:gd name="connsiteX4223" fmla="*/ 908526 w 12192000"/>
              <a:gd name="connsiteY4223" fmla="*/ 4707001 h 5450084"/>
              <a:gd name="connsiteX4224" fmla="*/ 906930 w 12192000"/>
              <a:gd name="connsiteY4224" fmla="*/ 4705462 h 5450084"/>
              <a:gd name="connsiteX4225" fmla="*/ 906531 w 12192000"/>
              <a:gd name="connsiteY4225" fmla="*/ 4703922 h 5450084"/>
              <a:gd name="connsiteX4226" fmla="*/ 906930 w 12192000"/>
              <a:gd name="connsiteY4226" fmla="*/ 4702212 h 5450084"/>
              <a:gd name="connsiteX4227" fmla="*/ 903338 w 12192000"/>
              <a:gd name="connsiteY4227" fmla="*/ 4699988 h 5450084"/>
              <a:gd name="connsiteX4228" fmla="*/ 900144 w 12192000"/>
              <a:gd name="connsiteY4228" fmla="*/ 4697422 h 5450084"/>
              <a:gd name="connsiteX4229" fmla="*/ 897749 w 12192000"/>
              <a:gd name="connsiteY4229" fmla="*/ 4694856 h 5450084"/>
              <a:gd name="connsiteX4230" fmla="*/ 895754 w 12192000"/>
              <a:gd name="connsiteY4230" fmla="*/ 4692120 h 5450084"/>
              <a:gd name="connsiteX4231" fmla="*/ 894157 w 12192000"/>
              <a:gd name="connsiteY4231" fmla="*/ 4689383 h 5450084"/>
              <a:gd name="connsiteX4232" fmla="*/ 893357 w 12192000"/>
              <a:gd name="connsiteY4232" fmla="*/ 4686646 h 5450084"/>
              <a:gd name="connsiteX4233" fmla="*/ 891762 w 12192000"/>
              <a:gd name="connsiteY4233" fmla="*/ 4680489 h 5450084"/>
              <a:gd name="connsiteX4234" fmla="*/ 890164 w 12192000"/>
              <a:gd name="connsiteY4234" fmla="*/ 4674331 h 5450084"/>
              <a:gd name="connsiteX4235" fmla="*/ 889366 w 12192000"/>
              <a:gd name="connsiteY4235" fmla="*/ 4670909 h 5450084"/>
              <a:gd name="connsiteX4236" fmla="*/ 888169 w 12192000"/>
              <a:gd name="connsiteY4236" fmla="*/ 4667318 h 5450084"/>
              <a:gd name="connsiteX4237" fmla="*/ 886572 w 12192000"/>
              <a:gd name="connsiteY4237" fmla="*/ 4663896 h 5450084"/>
              <a:gd name="connsiteX4238" fmla="*/ 884577 w 12192000"/>
              <a:gd name="connsiteY4238" fmla="*/ 4660305 h 5450084"/>
              <a:gd name="connsiteX4239" fmla="*/ 881782 w 12192000"/>
              <a:gd name="connsiteY4239" fmla="*/ 4656713 h 5450084"/>
              <a:gd name="connsiteX4240" fmla="*/ 878589 w 12192000"/>
              <a:gd name="connsiteY4240" fmla="*/ 4652607 h 5450084"/>
              <a:gd name="connsiteX4241" fmla="*/ 873798 w 12192000"/>
              <a:gd name="connsiteY4241" fmla="*/ 4661502 h 5450084"/>
              <a:gd name="connsiteX4242" fmla="*/ 869408 w 12192000"/>
              <a:gd name="connsiteY4242" fmla="*/ 4670226 h 5450084"/>
              <a:gd name="connsiteX4243" fmla="*/ 860626 w 12192000"/>
              <a:gd name="connsiteY4243" fmla="*/ 4687159 h 5450084"/>
              <a:gd name="connsiteX4244" fmla="*/ 852642 w 12192000"/>
              <a:gd name="connsiteY4244" fmla="*/ 4703580 h 5450084"/>
              <a:gd name="connsiteX4245" fmla="*/ 845058 w 12192000"/>
              <a:gd name="connsiteY4245" fmla="*/ 4719488 h 5450084"/>
              <a:gd name="connsiteX4246" fmla="*/ 841067 w 12192000"/>
              <a:gd name="connsiteY4246" fmla="*/ 4727356 h 5450084"/>
              <a:gd name="connsiteX4247" fmla="*/ 836676 w 12192000"/>
              <a:gd name="connsiteY4247" fmla="*/ 4735054 h 5450084"/>
              <a:gd name="connsiteX4248" fmla="*/ 831886 w 12192000"/>
              <a:gd name="connsiteY4248" fmla="*/ 4742751 h 5450084"/>
              <a:gd name="connsiteX4249" fmla="*/ 826696 w 12192000"/>
              <a:gd name="connsiteY4249" fmla="*/ 4750276 h 5450084"/>
              <a:gd name="connsiteX4250" fmla="*/ 821507 w 12192000"/>
              <a:gd name="connsiteY4250" fmla="*/ 4757632 h 5450084"/>
              <a:gd name="connsiteX4251" fmla="*/ 815920 w 12192000"/>
              <a:gd name="connsiteY4251" fmla="*/ 4764987 h 5450084"/>
              <a:gd name="connsiteX4252" fmla="*/ 809532 w 12192000"/>
              <a:gd name="connsiteY4252" fmla="*/ 4772342 h 5450084"/>
              <a:gd name="connsiteX4253" fmla="*/ 802746 w 12192000"/>
              <a:gd name="connsiteY4253" fmla="*/ 4779355 h 5450084"/>
              <a:gd name="connsiteX4254" fmla="*/ 711735 w 12192000"/>
              <a:gd name="connsiteY4254" fmla="*/ 4934840 h 5450084"/>
              <a:gd name="connsiteX4255" fmla="*/ 712134 w 12192000"/>
              <a:gd name="connsiteY4255" fmla="*/ 4934840 h 5450084"/>
              <a:gd name="connsiteX4256" fmla="*/ 710538 w 12192000"/>
              <a:gd name="connsiteY4256" fmla="*/ 4940485 h 5450084"/>
              <a:gd name="connsiteX4257" fmla="*/ 708941 w 12192000"/>
              <a:gd name="connsiteY4257" fmla="*/ 4946130 h 5450084"/>
              <a:gd name="connsiteX4258" fmla="*/ 704550 w 12192000"/>
              <a:gd name="connsiteY4258" fmla="*/ 4957248 h 5450084"/>
              <a:gd name="connsiteX4259" fmla="*/ 699362 w 12192000"/>
              <a:gd name="connsiteY4259" fmla="*/ 4968366 h 5450084"/>
              <a:gd name="connsiteX4260" fmla="*/ 693373 w 12192000"/>
              <a:gd name="connsiteY4260" fmla="*/ 4979143 h 5450084"/>
              <a:gd name="connsiteX4261" fmla="*/ 686986 w 12192000"/>
              <a:gd name="connsiteY4261" fmla="*/ 4989918 h 5450084"/>
              <a:gd name="connsiteX4262" fmla="*/ 679801 w 12192000"/>
              <a:gd name="connsiteY4262" fmla="*/ 5000695 h 5450084"/>
              <a:gd name="connsiteX4263" fmla="*/ 671817 w 12192000"/>
              <a:gd name="connsiteY4263" fmla="*/ 5011299 h 5450084"/>
              <a:gd name="connsiteX4264" fmla="*/ 663037 w 12192000"/>
              <a:gd name="connsiteY4264" fmla="*/ 5021733 h 5450084"/>
              <a:gd name="connsiteX4265" fmla="*/ 654255 w 12192000"/>
              <a:gd name="connsiteY4265" fmla="*/ 5032167 h 5450084"/>
              <a:gd name="connsiteX4266" fmla="*/ 645073 w 12192000"/>
              <a:gd name="connsiteY4266" fmla="*/ 5042601 h 5450084"/>
              <a:gd name="connsiteX4267" fmla="*/ 635094 w 12192000"/>
              <a:gd name="connsiteY4267" fmla="*/ 5053035 h 5450084"/>
              <a:gd name="connsiteX4268" fmla="*/ 625115 w 12192000"/>
              <a:gd name="connsiteY4268" fmla="*/ 5063299 h 5450084"/>
              <a:gd name="connsiteX4269" fmla="*/ 604358 w 12192000"/>
              <a:gd name="connsiteY4269" fmla="*/ 5083995 h 5450084"/>
              <a:gd name="connsiteX4270" fmla="*/ 582803 w 12192000"/>
              <a:gd name="connsiteY4270" fmla="*/ 5104351 h 5450084"/>
              <a:gd name="connsiteX4271" fmla="*/ 580806 w 12192000"/>
              <a:gd name="connsiteY4271" fmla="*/ 5106232 h 5450084"/>
              <a:gd name="connsiteX4272" fmla="*/ 578411 w 12192000"/>
              <a:gd name="connsiteY4272" fmla="*/ 5108114 h 5450084"/>
              <a:gd name="connsiteX4273" fmla="*/ 576017 w 12192000"/>
              <a:gd name="connsiteY4273" fmla="*/ 5109311 h 5450084"/>
              <a:gd name="connsiteX4274" fmla="*/ 574020 w 12192000"/>
              <a:gd name="connsiteY4274" fmla="*/ 5110337 h 5450084"/>
              <a:gd name="connsiteX4275" fmla="*/ 571626 w 12192000"/>
              <a:gd name="connsiteY4275" fmla="*/ 5111192 h 5450084"/>
              <a:gd name="connsiteX4276" fmla="*/ 568433 w 12192000"/>
              <a:gd name="connsiteY4276" fmla="*/ 5111706 h 5450084"/>
              <a:gd name="connsiteX4277" fmla="*/ 566037 w 12192000"/>
              <a:gd name="connsiteY4277" fmla="*/ 5112048 h 5450084"/>
              <a:gd name="connsiteX4278" fmla="*/ 563642 w 12192000"/>
              <a:gd name="connsiteY4278" fmla="*/ 5112219 h 5450084"/>
              <a:gd name="connsiteX4279" fmla="*/ 561247 w 12192000"/>
              <a:gd name="connsiteY4279" fmla="*/ 5112390 h 5450084"/>
              <a:gd name="connsiteX4280" fmla="*/ 558453 w 12192000"/>
              <a:gd name="connsiteY4280" fmla="*/ 5112390 h 5450084"/>
              <a:gd name="connsiteX4281" fmla="*/ 553264 w 12192000"/>
              <a:gd name="connsiteY4281" fmla="*/ 5112048 h 5450084"/>
              <a:gd name="connsiteX4282" fmla="*/ 547276 w 12192000"/>
              <a:gd name="connsiteY4282" fmla="*/ 5111706 h 5450084"/>
              <a:gd name="connsiteX4283" fmla="*/ 541688 w 12192000"/>
              <a:gd name="connsiteY4283" fmla="*/ 5111535 h 5450084"/>
              <a:gd name="connsiteX4284" fmla="*/ 515343 w 12192000"/>
              <a:gd name="connsiteY4284" fmla="*/ 5111706 h 5450084"/>
              <a:gd name="connsiteX4285" fmla="*/ 489397 w 12192000"/>
              <a:gd name="connsiteY4285" fmla="*/ 5112048 h 5450084"/>
              <a:gd name="connsiteX4286" fmla="*/ 437504 w 12192000"/>
              <a:gd name="connsiteY4286" fmla="*/ 5112732 h 5450084"/>
              <a:gd name="connsiteX4287" fmla="*/ 414352 w 12192000"/>
              <a:gd name="connsiteY4287" fmla="*/ 5113587 h 5450084"/>
              <a:gd name="connsiteX4288" fmla="*/ 402377 w 12192000"/>
              <a:gd name="connsiteY4288" fmla="*/ 5114100 h 5450084"/>
              <a:gd name="connsiteX4289" fmla="*/ 390800 w 12192000"/>
              <a:gd name="connsiteY4289" fmla="*/ 5114614 h 5450084"/>
              <a:gd name="connsiteX4290" fmla="*/ 379224 w 12192000"/>
              <a:gd name="connsiteY4290" fmla="*/ 5114785 h 5450084"/>
              <a:gd name="connsiteX4291" fmla="*/ 367648 w 12192000"/>
              <a:gd name="connsiteY4291" fmla="*/ 5114785 h 5450084"/>
              <a:gd name="connsiteX4292" fmla="*/ 356871 w 12192000"/>
              <a:gd name="connsiteY4292" fmla="*/ 5114614 h 5450084"/>
              <a:gd name="connsiteX4293" fmla="*/ 346094 w 12192000"/>
              <a:gd name="connsiteY4293" fmla="*/ 5113930 h 5450084"/>
              <a:gd name="connsiteX4294" fmla="*/ 340505 w 12192000"/>
              <a:gd name="connsiteY4294" fmla="*/ 5113587 h 5450084"/>
              <a:gd name="connsiteX4295" fmla="*/ 335317 w 12192000"/>
              <a:gd name="connsiteY4295" fmla="*/ 5112903 h 5450084"/>
              <a:gd name="connsiteX4296" fmla="*/ 330126 w 12192000"/>
              <a:gd name="connsiteY4296" fmla="*/ 5112219 h 5450084"/>
              <a:gd name="connsiteX4297" fmla="*/ 325336 w 12192000"/>
              <a:gd name="connsiteY4297" fmla="*/ 5111535 h 5450084"/>
              <a:gd name="connsiteX4298" fmla="*/ 320148 w 12192000"/>
              <a:gd name="connsiteY4298" fmla="*/ 5110509 h 5450084"/>
              <a:gd name="connsiteX4299" fmla="*/ 315357 w 12192000"/>
              <a:gd name="connsiteY4299" fmla="*/ 5109482 h 5450084"/>
              <a:gd name="connsiteX4300" fmla="*/ 310966 w 12192000"/>
              <a:gd name="connsiteY4300" fmla="*/ 5108285 h 5450084"/>
              <a:gd name="connsiteX4301" fmla="*/ 306176 w 12192000"/>
              <a:gd name="connsiteY4301" fmla="*/ 5106916 h 5450084"/>
              <a:gd name="connsiteX4302" fmla="*/ 301786 w 12192000"/>
              <a:gd name="connsiteY4302" fmla="*/ 5105206 h 5450084"/>
              <a:gd name="connsiteX4303" fmla="*/ 297395 w 12192000"/>
              <a:gd name="connsiteY4303" fmla="*/ 5103496 h 5450084"/>
              <a:gd name="connsiteX4304" fmla="*/ 293403 w 12192000"/>
              <a:gd name="connsiteY4304" fmla="*/ 5101614 h 5450084"/>
              <a:gd name="connsiteX4305" fmla="*/ 289411 w 12192000"/>
              <a:gd name="connsiteY4305" fmla="*/ 5099561 h 5450084"/>
              <a:gd name="connsiteX4306" fmla="*/ 285419 w 12192000"/>
              <a:gd name="connsiteY4306" fmla="*/ 5097338 h 5450084"/>
              <a:gd name="connsiteX4307" fmla="*/ 281827 w 12192000"/>
              <a:gd name="connsiteY4307" fmla="*/ 5094772 h 5450084"/>
              <a:gd name="connsiteX4308" fmla="*/ 278235 w 12192000"/>
              <a:gd name="connsiteY4308" fmla="*/ 5091864 h 5450084"/>
              <a:gd name="connsiteX4309" fmla="*/ 274643 w 12192000"/>
              <a:gd name="connsiteY4309" fmla="*/ 5089127 h 5450084"/>
              <a:gd name="connsiteX4310" fmla="*/ 271448 w 12192000"/>
              <a:gd name="connsiteY4310" fmla="*/ 5089127 h 5450084"/>
              <a:gd name="connsiteX4311" fmla="*/ 267856 w 12192000"/>
              <a:gd name="connsiteY4311" fmla="*/ 5089469 h 5450084"/>
              <a:gd name="connsiteX4312" fmla="*/ 264663 w 12192000"/>
              <a:gd name="connsiteY4312" fmla="*/ 5089811 h 5450084"/>
              <a:gd name="connsiteX4313" fmla="*/ 261070 w 12192000"/>
              <a:gd name="connsiteY4313" fmla="*/ 5090325 h 5450084"/>
              <a:gd name="connsiteX4314" fmla="*/ 254683 w 12192000"/>
              <a:gd name="connsiteY4314" fmla="*/ 5091522 h 5450084"/>
              <a:gd name="connsiteX4315" fmla="*/ 248297 w 12192000"/>
              <a:gd name="connsiteY4315" fmla="*/ 5093061 h 5450084"/>
              <a:gd name="connsiteX4316" fmla="*/ 241511 w 12192000"/>
              <a:gd name="connsiteY4316" fmla="*/ 5094772 h 5450084"/>
              <a:gd name="connsiteX4317" fmla="*/ 235523 w 12192000"/>
              <a:gd name="connsiteY4317" fmla="*/ 5096482 h 5450084"/>
              <a:gd name="connsiteX4318" fmla="*/ 229136 w 12192000"/>
              <a:gd name="connsiteY4318" fmla="*/ 5098192 h 5450084"/>
              <a:gd name="connsiteX4319" fmla="*/ 222750 w 12192000"/>
              <a:gd name="connsiteY4319" fmla="*/ 5099733 h 5450084"/>
              <a:gd name="connsiteX4320" fmla="*/ 216363 w 12192000"/>
              <a:gd name="connsiteY4320" fmla="*/ 5101101 h 5450084"/>
              <a:gd name="connsiteX4321" fmla="*/ 209576 w 12192000"/>
              <a:gd name="connsiteY4321" fmla="*/ 5102298 h 5450084"/>
              <a:gd name="connsiteX4322" fmla="*/ 205984 w 12192000"/>
              <a:gd name="connsiteY4322" fmla="*/ 5102641 h 5450084"/>
              <a:gd name="connsiteX4323" fmla="*/ 202791 w 12192000"/>
              <a:gd name="connsiteY4323" fmla="*/ 5102982 h 5450084"/>
              <a:gd name="connsiteX4324" fmla="*/ 199198 w 12192000"/>
              <a:gd name="connsiteY4324" fmla="*/ 5103153 h 5450084"/>
              <a:gd name="connsiteX4325" fmla="*/ 196006 w 12192000"/>
              <a:gd name="connsiteY4325" fmla="*/ 5103325 h 5450084"/>
              <a:gd name="connsiteX4326" fmla="*/ 192412 w 12192000"/>
              <a:gd name="connsiteY4326" fmla="*/ 5103153 h 5450084"/>
              <a:gd name="connsiteX4327" fmla="*/ 188820 w 12192000"/>
              <a:gd name="connsiteY4327" fmla="*/ 5102982 h 5450084"/>
              <a:gd name="connsiteX4328" fmla="*/ 185228 w 12192000"/>
              <a:gd name="connsiteY4328" fmla="*/ 5102641 h 5450084"/>
              <a:gd name="connsiteX4329" fmla="*/ 181236 w 12192000"/>
              <a:gd name="connsiteY4329" fmla="*/ 5102128 h 5450084"/>
              <a:gd name="connsiteX4330" fmla="*/ 177244 w 12192000"/>
              <a:gd name="connsiteY4330" fmla="*/ 5101443 h 5450084"/>
              <a:gd name="connsiteX4331" fmla="*/ 173252 w 12192000"/>
              <a:gd name="connsiteY4331" fmla="*/ 5100417 h 5450084"/>
              <a:gd name="connsiteX4332" fmla="*/ 169260 w 12192000"/>
              <a:gd name="connsiteY4332" fmla="*/ 5099390 h 5450084"/>
              <a:gd name="connsiteX4333" fmla="*/ 165268 w 12192000"/>
              <a:gd name="connsiteY4333" fmla="*/ 5098023 h 5450084"/>
              <a:gd name="connsiteX4334" fmla="*/ 159681 w 12192000"/>
              <a:gd name="connsiteY4334" fmla="*/ 5099733 h 5450084"/>
              <a:gd name="connsiteX4335" fmla="*/ 153692 w 12192000"/>
              <a:gd name="connsiteY4335" fmla="*/ 5101443 h 5450084"/>
              <a:gd name="connsiteX4336" fmla="*/ 150899 w 12192000"/>
              <a:gd name="connsiteY4336" fmla="*/ 5102298 h 5450084"/>
              <a:gd name="connsiteX4337" fmla="*/ 148503 w 12192000"/>
              <a:gd name="connsiteY4337" fmla="*/ 5103325 h 5450084"/>
              <a:gd name="connsiteX4338" fmla="*/ 146507 w 12192000"/>
              <a:gd name="connsiteY4338" fmla="*/ 5104351 h 5450084"/>
              <a:gd name="connsiteX4339" fmla="*/ 145310 w 12192000"/>
              <a:gd name="connsiteY4339" fmla="*/ 5105377 h 5450084"/>
              <a:gd name="connsiteX4340" fmla="*/ 134133 w 12192000"/>
              <a:gd name="connsiteY4340" fmla="*/ 5116838 h 5450084"/>
              <a:gd name="connsiteX4341" fmla="*/ 124154 w 12192000"/>
              <a:gd name="connsiteY4341" fmla="*/ 5126758 h 5450084"/>
              <a:gd name="connsiteX4342" fmla="*/ 115372 w 12192000"/>
              <a:gd name="connsiteY4342" fmla="*/ 5135482 h 5450084"/>
              <a:gd name="connsiteX4343" fmla="*/ 106591 w 12192000"/>
              <a:gd name="connsiteY4343" fmla="*/ 5142665 h 5450084"/>
              <a:gd name="connsiteX4344" fmla="*/ 102599 w 12192000"/>
              <a:gd name="connsiteY4344" fmla="*/ 5145916 h 5450084"/>
              <a:gd name="connsiteX4345" fmla="*/ 98607 w 12192000"/>
              <a:gd name="connsiteY4345" fmla="*/ 5148824 h 5450084"/>
              <a:gd name="connsiteX4346" fmla="*/ 94615 w 12192000"/>
              <a:gd name="connsiteY4346" fmla="*/ 5151732 h 5450084"/>
              <a:gd name="connsiteX4347" fmla="*/ 90224 w 12192000"/>
              <a:gd name="connsiteY4347" fmla="*/ 5154126 h 5450084"/>
              <a:gd name="connsiteX4348" fmla="*/ 85833 w 12192000"/>
              <a:gd name="connsiteY4348" fmla="*/ 5156350 h 5450084"/>
              <a:gd name="connsiteX4349" fmla="*/ 81442 w 12192000"/>
              <a:gd name="connsiteY4349" fmla="*/ 5158231 h 5450084"/>
              <a:gd name="connsiteX4350" fmla="*/ 76253 w 12192000"/>
              <a:gd name="connsiteY4350" fmla="*/ 5159942 h 5450084"/>
              <a:gd name="connsiteX4351" fmla="*/ 71463 w 12192000"/>
              <a:gd name="connsiteY4351" fmla="*/ 5161481 h 5450084"/>
              <a:gd name="connsiteX4352" fmla="*/ 66274 w 12192000"/>
              <a:gd name="connsiteY4352" fmla="*/ 5162850 h 5450084"/>
              <a:gd name="connsiteX4353" fmla="*/ 61086 w 12192000"/>
              <a:gd name="connsiteY4353" fmla="*/ 5164218 h 5450084"/>
              <a:gd name="connsiteX4354" fmla="*/ 55097 w 12192000"/>
              <a:gd name="connsiteY4354" fmla="*/ 5165244 h 5450084"/>
              <a:gd name="connsiteX4355" fmla="*/ 49110 w 12192000"/>
              <a:gd name="connsiteY4355" fmla="*/ 5165929 h 5450084"/>
              <a:gd name="connsiteX4356" fmla="*/ 41925 w 12192000"/>
              <a:gd name="connsiteY4356" fmla="*/ 5166613 h 5450084"/>
              <a:gd name="connsiteX4357" fmla="*/ 34740 w 12192000"/>
              <a:gd name="connsiteY4357" fmla="*/ 5167127 h 5450084"/>
              <a:gd name="connsiteX4358" fmla="*/ 27156 w 12192000"/>
              <a:gd name="connsiteY4358" fmla="*/ 5167640 h 5450084"/>
              <a:gd name="connsiteX4359" fmla="*/ 19172 w 12192000"/>
              <a:gd name="connsiteY4359" fmla="*/ 5167810 h 5450084"/>
              <a:gd name="connsiteX4360" fmla="*/ 9991 w 12192000"/>
              <a:gd name="connsiteY4360" fmla="*/ 5167981 h 5450084"/>
              <a:gd name="connsiteX4361" fmla="*/ 810 w 12192000"/>
              <a:gd name="connsiteY4361" fmla="*/ 5168153 h 5450084"/>
              <a:gd name="connsiteX4362" fmla="*/ 0 w 12192000"/>
              <a:gd name="connsiteY4362" fmla="*/ 5168146 h 5450084"/>
              <a:gd name="connsiteX4363" fmla="*/ 0 w 12192000"/>
              <a:gd name="connsiteY4363" fmla="*/ 90978 h 5450084"/>
              <a:gd name="connsiteX4364" fmla="*/ 83 w 12192000"/>
              <a:gd name="connsiteY4364" fmla="*/ 90815 h 5450084"/>
              <a:gd name="connsiteX4365" fmla="*/ 6870 w 12192000"/>
              <a:gd name="connsiteY4365" fmla="*/ 78446 h 5450084"/>
              <a:gd name="connsiteX4366" fmla="*/ 12458 w 12192000"/>
              <a:gd name="connsiteY4366" fmla="*/ 65751 h 5450084"/>
              <a:gd name="connsiteX4367" fmla="*/ 17646 w 12192000"/>
              <a:gd name="connsiteY4367" fmla="*/ 53057 h 5450084"/>
              <a:gd name="connsiteX4368" fmla="*/ 20042 w 12192000"/>
              <a:gd name="connsiteY4368" fmla="*/ 46872 h 5450084"/>
              <a:gd name="connsiteX4369" fmla="*/ 22038 w 12192000"/>
              <a:gd name="connsiteY4369" fmla="*/ 40037 h 5450084"/>
              <a:gd name="connsiteX4370" fmla="*/ 23635 w 12192000"/>
              <a:gd name="connsiteY4370" fmla="*/ 33852 h 5450084"/>
              <a:gd name="connsiteX4371" fmla="*/ 24832 w 12192000"/>
              <a:gd name="connsiteY4371" fmla="*/ 27342 h 5450084"/>
              <a:gd name="connsiteX4372" fmla="*/ 26030 w 12192000"/>
              <a:gd name="connsiteY4372" fmla="*/ 20507 h 5450084"/>
              <a:gd name="connsiteX4373" fmla="*/ 26828 w 12192000"/>
              <a:gd name="connsiteY4373" fmla="*/ 13997 h 5450084"/>
              <a:gd name="connsiteX4374" fmla="*/ 26828 w 12192000"/>
              <a:gd name="connsiteY4374" fmla="*/ 12369 h 5450084"/>
              <a:gd name="connsiteX4375" fmla="*/ 27627 w 12192000"/>
              <a:gd name="connsiteY4375" fmla="*/ 10742 h 5450084"/>
              <a:gd name="connsiteX4376" fmla="*/ 28824 w 12192000"/>
              <a:gd name="connsiteY4376" fmla="*/ 9439 h 5450084"/>
              <a:gd name="connsiteX4377" fmla="*/ 30022 w 12192000"/>
              <a:gd name="connsiteY4377" fmla="*/ 7813 h 5450084"/>
              <a:gd name="connsiteX4378" fmla="*/ 33215 w 12192000"/>
              <a:gd name="connsiteY4378" fmla="*/ 5209 h 5450084"/>
              <a:gd name="connsiteX4379" fmla="*/ 36807 w 12192000"/>
              <a:gd name="connsiteY4379" fmla="*/ 3255 h 5450084"/>
              <a:gd name="connsiteX4380" fmla="*/ 39601 w 12192000"/>
              <a:gd name="connsiteY4380" fmla="*/ 2279 h 5450084"/>
              <a:gd name="connsiteX4381" fmla="*/ 43593 w 12192000"/>
              <a:gd name="connsiteY4381" fmla="*/ 1303 h 5450084"/>
              <a:gd name="connsiteX4382" fmla="*/ 48783 w 12192000"/>
              <a:gd name="connsiteY4382" fmla="*/ 651 h 5450084"/>
              <a:gd name="connsiteX4383" fmla="*/ 54371 w 12192000"/>
              <a:gd name="connsiteY4383" fmla="*/ 326 h 54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Lst>
            <a:rect l="l" t="t" r="r" b="b"/>
            <a:pathLst>
              <a:path w="12192000" h="5450084">
                <a:moveTo>
                  <a:pt x="69140" y="0"/>
                </a:moveTo>
                <a:lnTo>
                  <a:pt x="87103" y="326"/>
                </a:lnTo>
                <a:lnTo>
                  <a:pt x="107460" y="977"/>
                </a:lnTo>
                <a:lnTo>
                  <a:pt x="129415" y="2279"/>
                </a:lnTo>
                <a:lnTo>
                  <a:pt x="152966" y="4233"/>
                </a:lnTo>
                <a:lnTo>
                  <a:pt x="176917" y="6185"/>
                </a:lnTo>
                <a:lnTo>
                  <a:pt x="200468" y="8789"/>
                </a:lnTo>
                <a:lnTo>
                  <a:pt x="223620" y="11719"/>
                </a:lnTo>
                <a:lnTo>
                  <a:pt x="245973" y="14973"/>
                </a:lnTo>
                <a:lnTo>
                  <a:pt x="265532" y="17902"/>
                </a:lnTo>
                <a:lnTo>
                  <a:pt x="283096" y="21158"/>
                </a:lnTo>
                <a:lnTo>
                  <a:pt x="290281" y="22785"/>
                </a:lnTo>
                <a:lnTo>
                  <a:pt x="297068" y="24412"/>
                </a:lnTo>
                <a:lnTo>
                  <a:pt x="303055" y="26041"/>
                </a:lnTo>
                <a:lnTo>
                  <a:pt x="307445" y="27668"/>
                </a:lnTo>
                <a:lnTo>
                  <a:pt x="311038" y="29295"/>
                </a:lnTo>
                <a:lnTo>
                  <a:pt x="313434" y="30597"/>
                </a:lnTo>
                <a:lnTo>
                  <a:pt x="316627" y="34178"/>
                </a:lnTo>
                <a:lnTo>
                  <a:pt x="319022" y="37758"/>
                </a:lnTo>
                <a:lnTo>
                  <a:pt x="321816" y="41990"/>
                </a:lnTo>
                <a:lnTo>
                  <a:pt x="323812" y="46221"/>
                </a:lnTo>
                <a:lnTo>
                  <a:pt x="327803" y="54359"/>
                </a:lnTo>
                <a:lnTo>
                  <a:pt x="332195" y="62822"/>
                </a:lnTo>
                <a:lnTo>
                  <a:pt x="335787" y="66402"/>
                </a:lnTo>
                <a:lnTo>
                  <a:pt x="338981" y="69983"/>
                </a:lnTo>
                <a:lnTo>
                  <a:pt x="342174" y="72261"/>
                </a:lnTo>
                <a:lnTo>
                  <a:pt x="344968" y="74540"/>
                </a:lnTo>
                <a:lnTo>
                  <a:pt x="347762" y="75841"/>
                </a:lnTo>
                <a:lnTo>
                  <a:pt x="350557" y="77143"/>
                </a:lnTo>
                <a:lnTo>
                  <a:pt x="352952" y="77795"/>
                </a:lnTo>
                <a:lnTo>
                  <a:pt x="355746" y="78120"/>
                </a:lnTo>
                <a:lnTo>
                  <a:pt x="358141" y="77795"/>
                </a:lnTo>
                <a:lnTo>
                  <a:pt x="360137" y="77470"/>
                </a:lnTo>
                <a:lnTo>
                  <a:pt x="362531" y="76818"/>
                </a:lnTo>
                <a:lnTo>
                  <a:pt x="364528" y="75841"/>
                </a:lnTo>
                <a:lnTo>
                  <a:pt x="369318" y="73237"/>
                </a:lnTo>
                <a:lnTo>
                  <a:pt x="373308" y="69983"/>
                </a:lnTo>
                <a:lnTo>
                  <a:pt x="381691" y="62170"/>
                </a:lnTo>
                <a:lnTo>
                  <a:pt x="386082" y="58590"/>
                </a:lnTo>
                <a:lnTo>
                  <a:pt x="390474" y="55335"/>
                </a:lnTo>
                <a:lnTo>
                  <a:pt x="392869" y="54033"/>
                </a:lnTo>
                <a:lnTo>
                  <a:pt x="395264" y="52731"/>
                </a:lnTo>
                <a:lnTo>
                  <a:pt x="397658" y="51754"/>
                </a:lnTo>
                <a:lnTo>
                  <a:pt x="400852" y="51104"/>
                </a:lnTo>
                <a:lnTo>
                  <a:pt x="403646" y="50778"/>
                </a:lnTo>
                <a:lnTo>
                  <a:pt x="406440" y="50778"/>
                </a:lnTo>
                <a:lnTo>
                  <a:pt x="409635" y="51104"/>
                </a:lnTo>
                <a:lnTo>
                  <a:pt x="412827" y="51754"/>
                </a:lnTo>
                <a:lnTo>
                  <a:pt x="409635" y="56963"/>
                </a:lnTo>
                <a:lnTo>
                  <a:pt x="407637" y="62170"/>
                </a:lnTo>
                <a:lnTo>
                  <a:pt x="406440" y="66727"/>
                </a:lnTo>
                <a:lnTo>
                  <a:pt x="406041" y="71285"/>
                </a:lnTo>
                <a:lnTo>
                  <a:pt x="406440" y="75190"/>
                </a:lnTo>
                <a:lnTo>
                  <a:pt x="407637" y="79096"/>
                </a:lnTo>
                <a:lnTo>
                  <a:pt x="409235" y="82351"/>
                </a:lnTo>
                <a:lnTo>
                  <a:pt x="411630" y="85606"/>
                </a:lnTo>
                <a:lnTo>
                  <a:pt x="414424" y="88861"/>
                </a:lnTo>
                <a:lnTo>
                  <a:pt x="417617" y="91791"/>
                </a:lnTo>
                <a:lnTo>
                  <a:pt x="421210" y="94720"/>
                </a:lnTo>
                <a:lnTo>
                  <a:pt x="425201" y="97324"/>
                </a:lnTo>
                <a:lnTo>
                  <a:pt x="433983" y="102207"/>
                </a:lnTo>
                <a:lnTo>
                  <a:pt x="443164" y="107089"/>
                </a:lnTo>
                <a:lnTo>
                  <a:pt x="452745" y="111972"/>
                </a:lnTo>
                <a:lnTo>
                  <a:pt x="461526" y="116854"/>
                </a:lnTo>
                <a:lnTo>
                  <a:pt x="465917" y="119458"/>
                </a:lnTo>
                <a:lnTo>
                  <a:pt x="469909" y="122713"/>
                </a:lnTo>
                <a:lnTo>
                  <a:pt x="473502" y="125642"/>
                </a:lnTo>
                <a:lnTo>
                  <a:pt x="476695" y="128572"/>
                </a:lnTo>
                <a:lnTo>
                  <a:pt x="479089" y="132152"/>
                </a:lnTo>
                <a:lnTo>
                  <a:pt x="481485" y="135734"/>
                </a:lnTo>
                <a:lnTo>
                  <a:pt x="483081" y="139314"/>
                </a:lnTo>
                <a:lnTo>
                  <a:pt x="483879" y="143545"/>
                </a:lnTo>
                <a:lnTo>
                  <a:pt x="484279" y="148102"/>
                </a:lnTo>
                <a:lnTo>
                  <a:pt x="483879" y="152984"/>
                </a:lnTo>
                <a:lnTo>
                  <a:pt x="482682" y="158193"/>
                </a:lnTo>
                <a:lnTo>
                  <a:pt x="480287" y="163401"/>
                </a:lnTo>
                <a:lnTo>
                  <a:pt x="485476" y="183906"/>
                </a:lnTo>
                <a:lnTo>
                  <a:pt x="489469" y="204088"/>
                </a:lnTo>
                <a:lnTo>
                  <a:pt x="493460" y="223943"/>
                </a:lnTo>
                <a:lnTo>
                  <a:pt x="496653" y="244450"/>
                </a:lnTo>
                <a:lnTo>
                  <a:pt x="499048" y="264630"/>
                </a:lnTo>
                <a:lnTo>
                  <a:pt x="499847" y="274721"/>
                </a:lnTo>
                <a:lnTo>
                  <a:pt x="500246" y="285136"/>
                </a:lnTo>
                <a:lnTo>
                  <a:pt x="500645" y="295228"/>
                </a:lnTo>
                <a:lnTo>
                  <a:pt x="500645" y="305643"/>
                </a:lnTo>
                <a:lnTo>
                  <a:pt x="500246" y="316058"/>
                </a:lnTo>
                <a:lnTo>
                  <a:pt x="499847" y="326150"/>
                </a:lnTo>
                <a:lnTo>
                  <a:pt x="503039" y="347307"/>
                </a:lnTo>
                <a:lnTo>
                  <a:pt x="505834" y="368465"/>
                </a:lnTo>
                <a:lnTo>
                  <a:pt x="508230" y="389296"/>
                </a:lnTo>
                <a:lnTo>
                  <a:pt x="509826" y="410453"/>
                </a:lnTo>
                <a:lnTo>
                  <a:pt x="511423" y="431610"/>
                </a:lnTo>
                <a:lnTo>
                  <a:pt x="512620" y="452768"/>
                </a:lnTo>
                <a:lnTo>
                  <a:pt x="513019" y="473925"/>
                </a:lnTo>
                <a:lnTo>
                  <a:pt x="513817" y="494757"/>
                </a:lnTo>
                <a:lnTo>
                  <a:pt x="514616" y="537072"/>
                </a:lnTo>
                <a:lnTo>
                  <a:pt x="515016" y="579712"/>
                </a:lnTo>
                <a:lnTo>
                  <a:pt x="515814" y="621701"/>
                </a:lnTo>
                <a:lnTo>
                  <a:pt x="516612" y="642859"/>
                </a:lnTo>
                <a:lnTo>
                  <a:pt x="517809" y="664342"/>
                </a:lnTo>
                <a:lnTo>
                  <a:pt x="534575" y="1097253"/>
                </a:lnTo>
                <a:lnTo>
                  <a:pt x="552538" y="1097579"/>
                </a:lnTo>
                <a:lnTo>
                  <a:pt x="560521" y="1068936"/>
                </a:lnTo>
                <a:lnTo>
                  <a:pt x="568505" y="1039967"/>
                </a:lnTo>
                <a:lnTo>
                  <a:pt x="575689" y="1011322"/>
                </a:lnTo>
                <a:lnTo>
                  <a:pt x="582874" y="982354"/>
                </a:lnTo>
                <a:lnTo>
                  <a:pt x="611215" y="866802"/>
                </a:lnTo>
                <a:lnTo>
                  <a:pt x="618400" y="837833"/>
                </a:lnTo>
                <a:lnTo>
                  <a:pt x="625586" y="809188"/>
                </a:lnTo>
                <a:lnTo>
                  <a:pt x="633968" y="780219"/>
                </a:lnTo>
                <a:lnTo>
                  <a:pt x="641952" y="751576"/>
                </a:lnTo>
                <a:lnTo>
                  <a:pt x="650335" y="723257"/>
                </a:lnTo>
                <a:lnTo>
                  <a:pt x="659914" y="694613"/>
                </a:lnTo>
                <a:lnTo>
                  <a:pt x="669894" y="666295"/>
                </a:lnTo>
                <a:lnTo>
                  <a:pt x="680273" y="637977"/>
                </a:lnTo>
                <a:lnTo>
                  <a:pt x="679075" y="625933"/>
                </a:lnTo>
                <a:lnTo>
                  <a:pt x="678676" y="614541"/>
                </a:lnTo>
                <a:lnTo>
                  <a:pt x="679075" y="602497"/>
                </a:lnTo>
                <a:lnTo>
                  <a:pt x="680672" y="591105"/>
                </a:lnTo>
                <a:lnTo>
                  <a:pt x="682667" y="579712"/>
                </a:lnTo>
                <a:lnTo>
                  <a:pt x="685462" y="567994"/>
                </a:lnTo>
                <a:lnTo>
                  <a:pt x="689453" y="556602"/>
                </a:lnTo>
                <a:lnTo>
                  <a:pt x="695042" y="545209"/>
                </a:lnTo>
                <a:lnTo>
                  <a:pt x="694642" y="540978"/>
                </a:lnTo>
                <a:lnTo>
                  <a:pt x="694642" y="536746"/>
                </a:lnTo>
                <a:lnTo>
                  <a:pt x="695042" y="532840"/>
                </a:lnTo>
                <a:lnTo>
                  <a:pt x="695441" y="528609"/>
                </a:lnTo>
                <a:lnTo>
                  <a:pt x="696638" y="524703"/>
                </a:lnTo>
                <a:lnTo>
                  <a:pt x="697835" y="520797"/>
                </a:lnTo>
                <a:lnTo>
                  <a:pt x="699432" y="516891"/>
                </a:lnTo>
                <a:lnTo>
                  <a:pt x="701029" y="513311"/>
                </a:lnTo>
                <a:lnTo>
                  <a:pt x="705021" y="506149"/>
                </a:lnTo>
                <a:lnTo>
                  <a:pt x="709811" y="499314"/>
                </a:lnTo>
                <a:lnTo>
                  <a:pt x="715000" y="492153"/>
                </a:lnTo>
                <a:lnTo>
                  <a:pt x="720189" y="485318"/>
                </a:lnTo>
                <a:lnTo>
                  <a:pt x="726177" y="478482"/>
                </a:lnTo>
                <a:lnTo>
                  <a:pt x="731366" y="471321"/>
                </a:lnTo>
                <a:lnTo>
                  <a:pt x="736157" y="464161"/>
                </a:lnTo>
                <a:lnTo>
                  <a:pt x="740548" y="456674"/>
                </a:lnTo>
                <a:lnTo>
                  <a:pt x="743741" y="449188"/>
                </a:lnTo>
                <a:lnTo>
                  <a:pt x="745338" y="445282"/>
                </a:lnTo>
                <a:lnTo>
                  <a:pt x="746535" y="441050"/>
                </a:lnTo>
                <a:lnTo>
                  <a:pt x="747334" y="436819"/>
                </a:lnTo>
                <a:lnTo>
                  <a:pt x="748132" y="432913"/>
                </a:lnTo>
                <a:lnTo>
                  <a:pt x="748132" y="428356"/>
                </a:lnTo>
                <a:lnTo>
                  <a:pt x="748132" y="424124"/>
                </a:lnTo>
                <a:lnTo>
                  <a:pt x="748132" y="420218"/>
                </a:lnTo>
                <a:lnTo>
                  <a:pt x="748930" y="416963"/>
                </a:lnTo>
                <a:lnTo>
                  <a:pt x="750526" y="414033"/>
                </a:lnTo>
                <a:lnTo>
                  <a:pt x="752522" y="412081"/>
                </a:lnTo>
                <a:lnTo>
                  <a:pt x="755317" y="410453"/>
                </a:lnTo>
                <a:lnTo>
                  <a:pt x="758510" y="409802"/>
                </a:lnTo>
                <a:lnTo>
                  <a:pt x="761703" y="409151"/>
                </a:lnTo>
                <a:lnTo>
                  <a:pt x="765695" y="408826"/>
                </a:lnTo>
                <a:lnTo>
                  <a:pt x="769687" y="409151"/>
                </a:lnTo>
                <a:lnTo>
                  <a:pt x="773679" y="409151"/>
                </a:lnTo>
                <a:lnTo>
                  <a:pt x="782062" y="410128"/>
                </a:lnTo>
                <a:lnTo>
                  <a:pt x="790843" y="411104"/>
                </a:lnTo>
                <a:lnTo>
                  <a:pt x="798427" y="411756"/>
                </a:lnTo>
                <a:lnTo>
                  <a:pt x="849122" y="412081"/>
                </a:lnTo>
                <a:lnTo>
                  <a:pt x="900216" y="412406"/>
                </a:lnTo>
                <a:lnTo>
                  <a:pt x="1002404" y="412732"/>
                </a:lnTo>
                <a:lnTo>
                  <a:pt x="1000009" y="403618"/>
                </a:lnTo>
                <a:lnTo>
                  <a:pt x="999610" y="399712"/>
                </a:lnTo>
                <a:lnTo>
                  <a:pt x="999211" y="396132"/>
                </a:lnTo>
                <a:lnTo>
                  <a:pt x="999211" y="393202"/>
                </a:lnTo>
                <a:lnTo>
                  <a:pt x="999211" y="390273"/>
                </a:lnTo>
                <a:lnTo>
                  <a:pt x="1000009" y="387668"/>
                </a:lnTo>
                <a:lnTo>
                  <a:pt x="1000807" y="385390"/>
                </a:lnTo>
                <a:lnTo>
                  <a:pt x="1001605" y="383763"/>
                </a:lnTo>
                <a:lnTo>
                  <a:pt x="1003203" y="382135"/>
                </a:lnTo>
                <a:lnTo>
                  <a:pt x="1004400" y="380833"/>
                </a:lnTo>
                <a:lnTo>
                  <a:pt x="1005996" y="379856"/>
                </a:lnTo>
                <a:lnTo>
                  <a:pt x="1007992" y="379205"/>
                </a:lnTo>
                <a:lnTo>
                  <a:pt x="1009989" y="378554"/>
                </a:lnTo>
                <a:lnTo>
                  <a:pt x="1011985" y="378229"/>
                </a:lnTo>
                <a:lnTo>
                  <a:pt x="1014380" y="377904"/>
                </a:lnTo>
                <a:lnTo>
                  <a:pt x="1019568" y="377904"/>
                </a:lnTo>
                <a:lnTo>
                  <a:pt x="1025156" y="378554"/>
                </a:lnTo>
                <a:lnTo>
                  <a:pt x="1030746" y="379531"/>
                </a:lnTo>
                <a:lnTo>
                  <a:pt x="1036334" y="380508"/>
                </a:lnTo>
                <a:lnTo>
                  <a:pt x="1047910" y="382461"/>
                </a:lnTo>
                <a:lnTo>
                  <a:pt x="1053498" y="383111"/>
                </a:lnTo>
                <a:lnTo>
                  <a:pt x="1058687" y="383437"/>
                </a:lnTo>
                <a:lnTo>
                  <a:pt x="1072659" y="382786"/>
                </a:lnTo>
                <a:lnTo>
                  <a:pt x="1087029" y="381484"/>
                </a:lnTo>
                <a:lnTo>
                  <a:pt x="1101399" y="379531"/>
                </a:lnTo>
                <a:lnTo>
                  <a:pt x="1115370" y="377252"/>
                </a:lnTo>
                <a:lnTo>
                  <a:pt x="1144109" y="373021"/>
                </a:lnTo>
                <a:lnTo>
                  <a:pt x="1158480" y="371394"/>
                </a:lnTo>
                <a:lnTo>
                  <a:pt x="1172851" y="370091"/>
                </a:lnTo>
                <a:lnTo>
                  <a:pt x="1179636" y="369766"/>
                </a:lnTo>
                <a:lnTo>
                  <a:pt x="1187221" y="369441"/>
                </a:lnTo>
                <a:lnTo>
                  <a:pt x="1194006" y="369441"/>
                </a:lnTo>
                <a:lnTo>
                  <a:pt x="1200793" y="369766"/>
                </a:lnTo>
                <a:lnTo>
                  <a:pt x="1207978" y="370417"/>
                </a:lnTo>
                <a:lnTo>
                  <a:pt x="1215163" y="371068"/>
                </a:lnTo>
                <a:lnTo>
                  <a:pt x="1221949" y="372370"/>
                </a:lnTo>
                <a:lnTo>
                  <a:pt x="1228735" y="373671"/>
                </a:lnTo>
                <a:lnTo>
                  <a:pt x="1235520" y="375625"/>
                </a:lnTo>
                <a:lnTo>
                  <a:pt x="1242307" y="377578"/>
                </a:lnTo>
                <a:lnTo>
                  <a:pt x="1249092" y="380181"/>
                </a:lnTo>
                <a:lnTo>
                  <a:pt x="1255878" y="383111"/>
                </a:lnTo>
                <a:lnTo>
                  <a:pt x="1262665" y="386692"/>
                </a:lnTo>
                <a:lnTo>
                  <a:pt x="1269051" y="390924"/>
                </a:lnTo>
                <a:lnTo>
                  <a:pt x="1275437" y="395154"/>
                </a:lnTo>
                <a:lnTo>
                  <a:pt x="1282224" y="400037"/>
                </a:lnTo>
                <a:lnTo>
                  <a:pt x="1310964" y="418916"/>
                </a:lnTo>
                <a:lnTo>
                  <a:pt x="1318948" y="415986"/>
                </a:lnTo>
                <a:lnTo>
                  <a:pt x="1326931" y="413708"/>
                </a:lnTo>
                <a:lnTo>
                  <a:pt x="1334116" y="412081"/>
                </a:lnTo>
                <a:lnTo>
                  <a:pt x="1341701" y="410779"/>
                </a:lnTo>
                <a:lnTo>
                  <a:pt x="1349285" y="410128"/>
                </a:lnTo>
                <a:lnTo>
                  <a:pt x="1356070" y="409476"/>
                </a:lnTo>
                <a:lnTo>
                  <a:pt x="1362856" y="409476"/>
                </a:lnTo>
                <a:lnTo>
                  <a:pt x="1369642" y="409802"/>
                </a:lnTo>
                <a:lnTo>
                  <a:pt x="1376030" y="410453"/>
                </a:lnTo>
                <a:lnTo>
                  <a:pt x="1382815" y="411430"/>
                </a:lnTo>
                <a:lnTo>
                  <a:pt x="1388802" y="412732"/>
                </a:lnTo>
                <a:lnTo>
                  <a:pt x="1394790" y="414685"/>
                </a:lnTo>
                <a:lnTo>
                  <a:pt x="1400378" y="417289"/>
                </a:lnTo>
                <a:lnTo>
                  <a:pt x="1405568" y="419893"/>
                </a:lnTo>
                <a:lnTo>
                  <a:pt x="1411156" y="422496"/>
                </a:lnTo>
                <a:lnTo>
                  <a:pt x="1416346" y="425752"/>
                </a:lnTo>
                <a:lnTo>
                  <a:pt x="1420737" y="429332"/>
                </a:lnTo>
                <a:lnTo>
                  <a:pt x="1425127" y="433239"/>
                </a:lnTo>
                <a:lnTo>
                  <a:pt x="1429518" y="437469"/>
                </a:lnTo>
                <a:lnTo>
                  <a:pt x="1433110" y="442352"/>
                </a:lnTo>
                <a:lnTo>
                  <a:pt x="1436704" y="447560"/>
                </a:lnTo>
                <a:lnTo>
                  <a:pt x="1440296" y="452768"/>
                </a:lnTo>
                <a:lnTo>
                  <a:pt x="1443489" y="458301"/>
                </a:lnTo>
                <a:lnTo>
                  <a:pt x="1446284" y="464161"/>
                </a:lnTo>
                <a:lnTo>
                  <a:pt x="1448678" y="470671"/>
                </a:lnTo>
                <a:lnTo>
                  <a:pt x="1450674" y="477181"/>
                </a:lnTo>
                <a:lnTo>
                  <a:pt x="1452669" y="483690"/>
                </a:lnTo>
                <a:lnTo>
                  <a:pt x="1454267" y="490851"/>
                </a:lnTo>
                <a:lnTo>
                  <a:pt x="1455066" y="498338"/>
                </a:lnTo>
                <a:lnTo>
                  <a:pt x="1455864" y="506149"/>
                </a:lnTo>
                <a:lnTo>
                  <a:pt x="1456263" y="513962"/>
                </a:lnTo>
                <a:lnTo>
                  <a:pt x="1456263" y="522099"/>
                </a:lnTo>
                <a:lnTo>
                  <a:pt x="1458658" y="529260"/>
                </a:lnTo>
                <a:lnTo>
                  <a:pt x="1461053" y="536095"/>
                </a:lnTo>
                <a:lnTo>
                  <a:pt x="1462649" y="543257"/>
                </a:lnTo>
                <a:lnTo>
                  <a:pt x="1463847" y="550092"/>
                </a:lnTo>
                <a:lnTo>
                  <a:pt x="1464246" y="557578"/>
                </a:lnTo>
                <a:lnTo>
                  <a:pt x="1463847" y="564414"/>
                </a:lnTo>
                <a:lnTo>
                  <a:pt x="1463448" y="567994"/>
                </a:lnTo>
                <a:lnTo>
                  <a:pt x="1462649" y="571575"/>
                </a:lnTo>
                <a:lnTo>
                  <a:pt x="1461452" y="575155"/>
                </a:lnTo>
                <a:lnTo>
                  <a:pt x="1460254" y="579061"/>
                </a:lnTo>
                <a:lnTo>
                  <a:pt x="1463448" y="586223"/>
                </a:lnTo>
                <a:lnTo>
                  <a:pt x="1466242" y="593383"/>
                </a:lnTo>
                <a:lnTo>
                  <a:pt x="1467838" y="600869"/>
                </a:lnTo>
                <a:lnTo>
                  <a:pt x="1468637" y="604450"/>
                </a:lnTo>
                <a:lnTo>
                  <a:pt x="1469036" y="608356"/>
                </a:lnTo>
                <a:lnTo>
                  <a:pt x="1469435" y="611936"/>
                </a:lnTo>
                <a:lnTo>
                  <a:pt x="1469036" y="615842"/>
                </a:lnTo>
                <a:lnTo>
                  <a:pt x="1468637" y="619423"/>
                </a:lnTo>
                <a:lnTo>
                  <a:pt x="1468237" y="623004"/>
                </a:lnTo>
                <a:lnTo>
                  <a:pt x="1467040" y="626584"/>
                </a:lnTo>
                <a:lnTo>
                  <a:pt x="1465444" y="630490"/>
                </a:lnTo>
                <a:lnTo>
                  <a:pt x="1463448" y="634396"/>
                </a:lnTo>
                <a:lnTo>
                  <a:pt x="1461053" y="637977"/>
                </a:lnTo>
                <a:lnTo>
                  <a:pt x="1479814" y="726511"/>
                </a:lnTo>
                <a:lnTo>
                  <a:pt x="1488595" y="726511"/>
                </a:lnTo>
                <a:lnTo>
                  <a:pt x="1497777" y="727163"/>
                </a:lnTo>
                <a:lnTo>
                  <a:pt x="1570027" y="489875"/>
                </a:lnTo>
                <a:lnTo>
                  <a:pt x="1576812" y="470671"/>
                </a:lnTo>
                <a:lnTo>
                  <a:pt x="1582800" y="450815"/>
                </a:lnTo>
                <a:lnTo>
                  <a:pt x="1594376" y="411430"/>
                </a:lnTo>
                <a:lnTo>
                  <a:pt x="1605554" y="372370"/>
                </a:lnTo>
                <a:lnTo>
                  <a:pt x="1617927" y="332985"/>
                </a:lnTo>
                <a:lnTo>
                  <a:pt x="1623915" y="313780"/>
                </a:lnTo>
                <a:lnTo>
                  <a:pt x="1630701" y="294250"/>
                </a:lnTo>
                <a:lnTo>
                  <a:pt x="1637885" y="274721"/>
                </a:lnTo>
                <a:lnTo>
                  <a:pt x="1645870" y="255842"/>
                </a:lnTo>
                <a:lnTo>
                  <a:pt x="1653853" y="236637"/>
                </a:lnTo>
                <a:lnTo>
                  <a:pt x="1663033" y="217758"/>
                </a:lnTo>
                <a:lnTo>
                  <a:pt x="1673013" y="198880"/>
                </a:lnTo>
                <a:lnTo>
                  <a:pt x="1683392" y="180652"/>
                </a:lnTo>
                <a:lnTo>
                  <a:pt x="1685787" y="171538"/>
                </a:lnTo>
                <a:lnTo>
                  <a:pt x="1688581" y="163075"/>
                </a:lnTo>
                <a:lnTo>
                  <a:pt x="1691774" y="155263"/>
                </a:lnTo>
                <a:lnTo>
                  <a:pt x="1695367" y="147450"/>
                </a:lnTo>
                <a:lnTo>
                  <a:pt x="1699358" y="140941"/>
                </a:lnTo>
                <a:lnTo>
                  <a:pt x="1703750" y="134757"/>
                </a:lnTo>
                <a:lnTo>
                  <a:pt x="1706943" y="132152"/>
                </a:lnTo>
                <a:lnTo>
                  <a:pt x="1709738" y="129549"/>
                </a:lnTo>
                <a:lnTo>
                  <a:pt x="1712531" y="126945"/>
                </a:lnTo>
                <a:lnTo>
                  <a:pt x="1715325" y="124666"/>
                </a:lnTo>
                <a:lnTo>
                  <a:pt x="1718518" y="122713"/>
                </a:lnTo>
                <a:lnTo>
                  <a:pt x="1722111" y="120761"/>
                </a:lnTo>
                <a:lnTo>
                  <a:pt x="1725305" y="119132"/>
                </a:lnTo>
                <a:lnTo>
                  <a:pt x="1729297" y="117505"/>
                </a:lnTo>
                <a:lnTo>
                  <a:pt x="1733288" y="116528"/>
                </a:lnTo>
                <a:lnTo>
                  <a:pt x="1737678" y="115552"/>
                </a:lnTo>
                <a:lnTo>
                  <a:pt x="1742069" y="114576"/>
                </a:lnTo>
                <a:lnTo>
                  <a:pt x="1746460" y="114251"/>
                </a:lnTo>
                <a:lnTo>
                  <a:pt x="1751251" y="113925"/>
                </a:lnTo>
                <a:lnTo>
                  <a:pt x="1756440" y="113925"/>
                </a:lnTo>
                <a:lnTo>
                  <a:pt x="1761629" y="114251"/>
                </a:lnTo>
                <a:lnTo>
                  <a:pt x="1767218" y="114576"/>
                </a:lnTo>
                <a:lnTo>
                  <a:pt x="1773205" y="115552"/>
                </a:lnTo>
                <a:lnTo>
                  <a:pt x="1779192" y="116528"/>
                </a:lnTo>
                <a:lnTo>
                  <a:pt x="1785580" y="117831"/>
                </a:lnTo>
                <a:lnTo>
                  <a:pt x="1791967" y="119458"/>
                </a:lnTo>
                <a:lnTo>
                  <a:pt x="1797155" y="120435"/>
                </a:lnTo>
                <a:lnTo>
                  <a:pt x="1801946" y="121737"/>
                </a:lnTo>
                <a:lnTo>
                  <a:pt x="1807534" y="122388"/>
                </a:lnTo>
                <a:lnTo>
                  <a:pt x="1812723" y="122713"/>
                </a:lnTo>
                <a:lnTo>
                  <a:pt x="1823501" y="123038"/>
                </a:lnTo>
                <a:lnTo>
                  <a:pt x="1834279" y="123038"/>
                </a:lnTo>
                <a:lnTo>
                  <a:pt x="1856632" y="121737"/>
                </a:lnTo>
                <a:lnTo>
                  <a:pt x="1868208" y="121411"/>
                </a:lnTo>
                <a:lnTo>
                  <a:pt x="1878587" y="120761"/>
                </a:lnTo>
                <a:lnTo>
                  <a:pt x="1891759" y="118807"/>
                </a:lnTo>
                <a:lnTo>
                  <a:pt x="1904932" y="117505"/>
                </a:lnTo>
                <a:lnTo>
                  <a:pt x="1917307" y="117180"/>
                </a:lnTo>
                <a:lnTo>
                  <a:pt x="1929281" y="117505"/>
                </a:lnTo>
                <a:lnTo>
                  <a:pt x="1941656" y="118481"/>
                </a:lnTo>
                <a:lnTo>
                  <a:pt x="1952832" y="120109"/>
                </a:lnTo>
                <a:lnTo>
                  <a:pt x="1963610" y="123038"/>
                </a:lnTo>
                <a:lnTo>
                  <a:pt x="1974787" y="126294"/>
                </a:lnTo>
                <a:lnTo>
                  <a:pt x="1984767" y="130200"/>
                </a:lnTo>
                <a:lnTo>
                  <a:pt x="1994746" y="134757"/>
                </a:lnTo>
                <a:lnTo>
                  <a:pt x="2004326" y="139964"/>
                </a:lnTo>
                <a:lnTo>
                  <a:pt x="2013507" y="145824"/>
                </a:lnTo>
                <a:lnTo>
                  <a:pt x="2022289" y="152984"/>
                </a:lnTo>
                <a:lnTo>
                  <a:pt x="2030672" y="160146"/>
                </a:lnTo>
                <a:lnTo>
                  <a:pt x="2039453" y="168283"/>
                </a:lnTo>
                <a:lnTo>
                  <a:pt x="2047037" y="177397"/>
                </a:lnTo>
                <a:lnTo>
                  <a:pt x="2052626" y="170887"/>
                </a:lnTo>
                <a:lnTo>
                  <a:pt x="2059012" y="164377"/>
                </a:lnTo>
                <a:lnTo>
                  <a:pt x="2066197" y="158193"/>
                </a:lnTo>
                <a:lnTo>
                  <a:pt x="2069390" y="155589"/>
                </a:lnTo>
                <a:lnTo>
                  <a:pt x="2072983" y="153310"/>
                </a:lnTo>
                <a:lnTo>
                  <a:pt x="2076576" y="151032"/>
                </a:lnTo>
                <a:lnTo>
                  <a:pt x="2080168" y="149730"/>
                </a:lnTo>
                <a:lnTo>
                  <a:pt x="2083761" y="148754"/>
                </a:lnTo>
                <a:lnTo>
                  <a:pt x="2087354" y="148754"/>
                </a:lnTo>
                <a:lnTo>
                  <a:pt x="2089349" y="148754"/>
                </a:lnTo>
                <a:lnTo>
                  <a:pt x="2090946" y="149079"/>
                </a:lnTo>
                <a:lnTo>
                  <a:pt x="2092543" y="149730"/>
                </a:lnTo>
                <a:lnTo>
                  <a:pt x="2094539" y="150706"/>
                </a:lnTo>
                <a:lnTo>
                  <a:pt x="2096535" y="151683"/>
                </a:lnTo>
                <a:lnTo>
                  <a:pt x="2098131" y="152984"/>
                </a:lnTo>
                <a:lnTo>
                  <a:pt x="2101325" y="156240"/>
                </a:lnTo>
                <a:lnTo>
                  <a:pt x="2104518" y="159494"/>
                </a:lnTo>
                <a:lnTo>
                  <a:pt x="2107711" y="163075"/>
                </a:lnTo>
                <a:lnTo>
                  <a:pt x="2114896" y="169585"/>
                </a:lnTo>
                <a:lnTo>
                  <a:pt x="2122880" y="176095"/>
                </a:lnTo>
                <a:lnTo>
                  <a:pt x="2131662" y="182279"/>
                </a:lnTo>
                <a:lnTo>
                  <a:pt x="2148426" y="194974"/>
                </a:lnTo>
                <a:lnTo>
                  <a:pt x="2156810" y="201809"/>
                </a:lnTo>
                <a:lnTo>
                  <a:pt x="2164394" y="208319"/>
                </a:lnTo>
                <a:lnTo>
                  <a:pt x="2167986" y="211899"/>
                </a:lnTo>
                <a:lnTo>
                  <a:pt x="2171179" y="215481"/>
                </a:lnTo>
                <a:lnTo>
                  <a:pt x="2173974" y="219061"/>
                </a:lnTo>
                <a:lnTo>
                  <a:pt x="2176369" y="222967"/>
                </a:lnTo>
                <a:lnTo>
                  <a:pt x="2178763" y="226872"/>
                </a:lnTo>
                <a:lnTo>
                  <a:pt x="2180360" y="231104"/>
                </a:lnTo>
                <a:lnTo>
                  <a:pt x="2181957" y="235336"/>
                </a:lnTo>
                <a:lnTo>
                  <a:pt x="2183156" y="239567"/>
                </a:lnTo>
                <a:lnTo>
                  <a:pt x="2183553" y="244124"/>
                </a:lnTo>
                <a:lnTo>
                  <a:pt x="2183553" y="248680"/>
                </a:lnTo>
                <a:lnTo>
                  <a:pt x="2183156" y="253563"/>
                </a:lnTo>
                <a:lnTo>
                  <a:pt x="2181957" y="259097"/>
                </a:lnTo>
                <a:lnTo>
                  <a:pt x="2180360" y="264305"/>
                </a:lnTo>
                <a:lnTo>
                  <a:pt x="2177965" y="269838"/>
                </a:lnTo>
                <a:lnTo>
                  <a:pt x="2175171" y="275372"/>
                </a:lnTo>
                <a:lnTo>
                  <a:pt x="2171579" y="281231"/>
                </a:lnTo>
                <a:lnTo>
                  <a:pt x="2174772" y="287089"/>
                </a:lnTo>
                <a:lnTo>
                  <a:pt x="2177566" y="292298"/>
                </a:lnTo>
                <a:lnTo>
                  <a:pt x="2180360" y="297505"/>
                </a:lnTo>
                <a:lnTo>
                  <a:pt x="2182755" y="302714"/>
                </a:lnTo>
                <a:lnTo>
                  <a:pt x="2186747" y="314106"/>
                </a:lnTo>
                <a:lnTo>
                  <a:pt x="2190340" y="324847"/>
                </a:lnTo>
                <a:lnTo>
                  <a:pt x="2192735" y="336239"/>
                </a:lnTo>
                <a:lnTo>
                  <a:pt x="2195529" y="347307"/>
                </a:lnTo>
                <a:lnTo>
                  <a:pt x="2196727" y="358373"/>
                </a:lnTo>
                <a:lnTo>
                  <a:pt x="2197924" y="369766"/>
                </a:lnTo>
                <a:lnTo>
                  <a:pt x="2199521" y="392550"/>
                </a:lnTo>
                <a:lnTo>
                  <a:pt x="2201117" y="414685"/>
                </a:lnTo>
                <a:lnTo>
                  <a:pt x="2201915" y="426402"/>
                </a:lnTo>
                <a:lnTo>
                  <a:pt x="2202714" y="437469"/>
                </a:lnTo>
                <a:lnTo>
                  <a:pt x="2203911" y="448862"/>
                </a:lnTo>
                <a:lnTo>
                  <a:pt x="2205907" y="459928"/>
                </a:lnTo>
                <a:lnTo>
                  <a:pt x="2227463" y="462533"/>
                </a:lnTo>
                <a:lnTo>
                  <a:pt x="2242631" y="459928"/>
                </a:lnTo>
                <a:lnTo>
                  <a:pt x="2257799" y="457325"/>
                </a:lnTo>
                <a:lnTo>
                  <a:pt x="2273368" y="455372"/>
                </a:lnTo>
                <a:lnTo>
                  <a:pt x="2288537" y="454070"/>
                </a:lnTo>
                <a:lnTo>
                  <a:pt x="2296520" y="453419"/>
                </a:lnTo>
                <a:lnTo>
                  <a:pt x="2304104" y="453419"/>
                </a:lnTo>
                <a:lnTo>
                  <a:pt x="2311688" y="453419"/>
                </a:lnTo>
                <a:lnTo>
                  <a:pt x="2319272" y="454070"/>
                </a:lnTo>
                <a:lnTo>
                  <a:pt x="2327256" y="454722"/>
                </a:lnTo>
                <a:lnTo>
                  <a:pt x="2334840" y="455698"/>
                </a:lnTo>
                <a:lnTo>
                  <a:pt x="2342425" y="457325"/>
                </a:lnTo>
                <a:lnTo>
                  <a:pt x="2350408" y="459278"/>
                </a:lnTo>
                <a:lnTo>
                  <a:pt x="2354798" y="457325"/>
                </a:lnTo>
                <a:lnTo>
                  <a:pt x="2359988" y="455698"/>
                </a:lnTo>
                <a:lnTo>
                  <a:pt x="2364379" y="454722"/>
                </a:lnTo>
                <a:lnTo>
                  <a:pt x="2368770" y="453745"/>
                </a:lnTo>
                <a:lnTo>
                  <a:pt x="2373559" y="453419"/>
                </a:lnTo>
                <a:lnTo>
                  <a:pt x="2377950" y="453093"/>
                </a:lnTo>
                <a:lnTo>
                  <a:pt x="2382342" y="453093"/>
                </a:lnTo>
                <a:lnTo>
                  <a:pt x="2387132" y="453419"/>
                </a:lnTo>
                <a:lnTo>
                  <a:pt x="2396312" y="454722"/>
                </a:lnTo>
                <a:lnTo>
                  <a:pt x="2405494" y="456348"/>
                </a:lnTo>
                <a:lnTo>
                  <a:pt x="2423855" y="460255"/>
                </a:lnTo>
                <a:lnTo>
                  <a:pt x="2441419" y="461882"/>
                </a:lnTo>
                <a:lnTo>
                  <a:pt x="2458983" y="464161"/>
                </a:lnTo>
                <a:lnTo>
                  <a:pt x="2467764" y="465788"/>
                </a:lnTo>
                <a:lnTo>
                  <a:pt x="2476147" y="467415"/>
                </a:lnTo>
                <a:lnTo>
                  <a:pt x="2484131" y="469368"/>
                </a:lnTo>
                <a:lnTo>
                  <a:pt x="2492913" y="471972"/>
                </a:lnTo>
                <a:lnTo>
                  <a:pt x="2500497" y="474251"/>
                </a:lnTo>
                <a:lnTo>
                  <a:pt x="2508479" y="477181"/>
                </a:lnTo>
                <a:lnTo>
                  <a:pt x="2515666" y="480760"/>
                </a:lnTo>
                <a:lnTo>
                  <a:pt x="2523648" y="484667"/>
                </a:lnTo>
                <a:lnTo>
                  <a:pt x="2530434" y="488898"/>
                </a:lnTo>
                <a:lnTo>
                  <a:pt x="2537221" y="493780"/>
                </a:lnTo>
                <a:lnTo>
                  <a:pt x="2543207" y="499640"/>
                </a:lnTo>
                <a:lnTo>
                  <a:pt x="2549196" y="505499"/>
                </a:lnTo>
                <a:lnTo>
                  <a:pt x="2550392" y="505173"/>
                </a:lnTo>
                <a:lnTo>
                  <a:pt x="2551591" y="504848"/>
                </a:lnTo>
                <a:lnTo>
                  <a:pt x="2552787" y="504848"/>
                </a:lnTo>
                <a:lnTo>
                  <a:pt x="2554385" y="504848"/>
                </a:lnTo>
                <a:lnTo>
                  <a:pt x="2556381" y="505824"/>
                </a:lnTo>
                <a:lnTo>
                  <a:pt x="2558776" y="507126"/>
                </a:lnTo>
                <a:lnTo>
                  <a:pt x="2560772" y="508753"/>
                </a:lnTo>
                <a:lnTo>
                  <a:pt x="2562768" y="510706"/>
                </a:lnTo>
                <a:lnTo>
                  <a:pt x="2566759" y="514612"/>
                </a:lnTo>
                <a:lnTo>
                  <a:pt x="2568755" y="516566"/>
                </a:lnTo>
                <a:lnTo>
                  <a:pt x="2571150" y="517867"/>
                </a:lnTo>
                <a:lnTo>
                  <a:pt x="2573146" y="518519"/>
                </a:lnTo>
                <a:lnTo>
                  <a:pt x="2574344" y="518519"/>
                </a:lnTo>
                <a:lnTo>
                  <a:pt x="2575142" y="518519"/>
                </a:lnTo>
                <a:lnTo>
                  <a:pt x="2576339" y="518192"/>
                </a:lnTo>
                <a:lnTo>
                  <a:pt x="2577537" y="517867"/>
                </a:lnTo>
                <a:lnTo>
                  <a:pt x="2579932" y="515915"/>
                </a:lnTo>
                <a:lnTo>
                  <a:pt x="2582327" y="512986"/>
                </a:lnTo>
                <a:lnTo>
                  <a:pt x="2584721" y="508428"/>
                </a:lnTo>
                <a:lnTo>
                  <a:pt x="2587515" y="504848"/>
                </a:lnTo>
                <a:lnTo>
                  <a:pt x="2589911" y="501593"/>
                </a:lnTo>
                <a:lnTo>
                  <a:pt x="2593105" y="498663"/>
                </a:lnTo>
                <a:lnTo>
                  <a:pt x="2596298" y="495733"/>
                </a:lnTo>
                <a:lnTo>
                  <a:pt x="2599491" y="493455"/>
                </a:lnTo>
                <a:lnTo>
                  <a:pt x="2603083" y="491503"/>
                </a:lnTo>
                <a:lnTo>
                  <a:pt x="2606676" y="490200"/>
                </a:lnTo>
                <a:lnTo>
                  <a:pt x="2610268" y="489223"/>
                </a:lnTo>
                <a:lnTo>
                  <a:pt x="2613463" y="488573"/>
                </a:lnTo>
                <a:lnTo>
                  <a:pt x="2617055" y="488573"/>
                </a:lnTo>
                <a:lnTo>
                  <a:pt x="2620248" y="488898"/>
                </a:lnTo>
                <a:lnTo>
                  <a:pt x="2623042" y="489550"/>
                </a:lnTo>
                <a:lnTo>
                  <a:pt x="2625437" y="490526"/>
                </a:lnTo>
                <a:lnTo>
                  <a:pt x="2627433" y="492153"/>
                </a:lnTo>
                <a:lnTo>
                  <a:pt x="2628631" y="494432"/>
                </a:lnTo>
                <a:lnTo>
                  <a:pt x="2629428" y="497036"/>
                </a:lnTo>
                <a:lnTo>
                  <a:pt x="2630228" y="500942"/>
                </a:lnTo>
                <a:lnTo>
                  <a:pt x="2631026" y="504523"/>
                </a:lnTo>
                <a:lnTo>
                  <a:pt x="2632623" y="508103"/>
                </a:lnTo>
                <a:lnTo>
                  <a:pt x="2633820" y="511683"/>
                </a:lnTo>
                <a:lnTo>
                  <a:pt x="2637412" y="517867"/>
                </a:lnTo>
                <a:lnTo>
                  <a:pt x="2641804" y="524377"/>
                </a:lnTo>
                <a:lnTo>
                  <a:pt x="2646593" y="530236"/>
                </a:lnTo>
                <a:lnTo>
                  <a:pt x="2652582" y="535770"/>
                </a:lnTo>
                <a:lnTo>
                  <a:pt x="2663757" y="546511"/>
                </a:lnTo>
                <a:lnTo>
                  <a:pt x="2668947" y="552044"/>
                </a:lnTo>
                <a:lnTo>
                  <a:pt x="2674535" y="557578"/>
                </a:lnTo>
                <a:lnTo>
                  <a:pt x="2679325" y="563112"/>
                </a:lnTo>
                <a:lnTo>
                  <a:pt x="2683716" y="568970"/>
                </a:lnTo>
                <a:lnTo>
                  <a:pt x="2687708" y="575155"/>
                </a:lnTo>
                <a:lnTo>
                  <a:pt x="2689305" y="578410"/>
                </a:lnTo>
                <a:lnTo>
                  <a:pt x="2690503" y="581665"/>
                </a:lnTo>
                <a:lnTo>
                  <a:pt x="2691301" y="585246"/>
                </a:lnTo>
                <a:lnTo>
                  <a:pt x="2692099" y="588500"/>
                </a:lnTo>
                <a:lnTo>
                  <a:pt x="2692498" y="592407"/>
                </a:lnTo>
                <a:lnTo>
                  <a:pt x="2692898" y="595987"/>
                </a:lnTo>
                <a:lnTo>
                  <a:pt x="2696091" y="623004"/>
                </a:lnTo>
                <a:lnTo>
                  <a:pt x="2698087" y="681919"/>
                </a:lnTo>
                <a:lnTo>
                  <a:pt x="2714453" y="756457"/>
                </a:lnTo>
                <a:lnTo>
                  <a:pt x="2729622" y="757434"/>
                </a:lnTo>
                <a:lnTo>
                  <a:pt x="2744789" y="758086"/>
                </a:lnTo>
                <a:lnTo>
                  <a:pt x="2760756" y="758411"/>
                </a:lnTo>
                <a:lnTo>
                  <a:pt x="2775925" y="758086"/>
                </a:lnTo>
                <a:lnTo>
                  <a:pt x="2807061" y="757760"/>
                </a:lnTo>
                <a:lnTo>
                  <a:pt x="2823027" y="758086"/>
                </a:lnTo>
                <a:lnTo>
                  <a:pt x="2838196" y="758411"/>
                </a:lnTo>
                <a:lnTo>
                  <a:pt x="2853364" y="759713"/>
                </a:lnTo>
                <a:lnTo>
                  <a:pt x="2860948" y="760689"/>
                </a:lnTo>
                <a:lnTo>
                  <a:pt x="2868134" y="761991"/>
                </a:lnTo>
                <a:lnTo>
                  <a:pt x="2875319" y="763292"/>
                </a:lnTo>
                <a:lnTo>
                  <a:pt x="2882904" y="764921"/>
                </a:lnTo>
                <a:lnTo>
                  <a:pt x="2890089" y="767199"/>
                </a:lnTo>
                <a:lnTo>
                  <a:pt x="2897274" y="769477"/>
                </a:lnTo>
                <a:lnTo>
                  <a:pt x="2904059" y="772082"/>
                </a:lnTo>
                <a:lnTo>
                  <a:pt x="2910845" y="775011"/>
                </a:lnTo>
                <a:lnTo>
                  <a:pt x="2918031" y="778265"/>
                </a:lnTo>
                <a:lnTo>
                  <a:pt x="2924418" y="782172"/>
                </a:lnTo>
                <a:lnTo>
                  <a:pt x="2930804" y="786404"/>
                </a:lnTo>
                <a:lnTo>
                  <a:pt x="2937190" y="790960"/>
                </a:lnTo>
                <a:lnTo>
                  <a:pt x="2943578" y="796494"/>
                </a:lnTo>
                <a:lnTo>
                  <a:pt x="2949965" y="802028"/>
                </a:lnTo>
                <a:lnTo>
                  <a:pt x="2958746" y="800400"/>
                </a:lnTo>
                <a:lnTo>
                  <a:pt x="2966729" y="799098"/>
                </a:lnTo>
                <a:lnTo>
                  <a:pt x="2974713" y="798121"/>
                </a:lnTo>
                <a:lnTo>
                  <a:pt x="2982297" y="797796"/>
                </a:lnTo>
                <a:lnTo>
                  <a:pt x="2989482" y="797796"/>
                </a:lnTo>
                <a:lnTo>
                  <a:pt x="2996268" y="798447"/>
                </a:lnTo>
                <a:lnTo>
                  <a:pt x="3002256" y="799098"/>
                </a:lnTo>
                <a:lnTo>
                  <a:pt x="3008243" y="800400"/>
                </a:lnTo>
                <a:lnTo>
                  <a:pt x="3014232" y="802028"/>
                </a:lnTo>
                <a:lnTo>
                  <a:pt x="3019420" y="803981"/>
                </a:lnTo>
                <a:lnTo>
                  <a:pt x="3024610" y="806258"/>
                </a:lnTo>
                <a:lnTo>
                  <a:pt x="3029000" y="808537"/>
                </a:lnTo>
                <a:lnTo>
                  <a:pt x="3033391" y="811467"/>
                </a:lnTo>
                <a:lnTo>
                  <a:pt x="3037782" y="814396"/>
                </a:lnTo>
                <a:lnTo>
                  <a:pt x="3041774" y="817651"/>
                </a:lnTo>
                <a:lnTo>
                  <a:pt x="3045765" y="821557"/>
                </a:lnTo>
                <a:lnTo>
                  <a:pt x="3049358" y="825138"/>
                </a:lnTo>
                <a:lnTo>
                  <a:pt x="3052950" y="829043"/>
                </a:lnTo>
                <a:lnTo>
                  <a:pt x="3058938" y="837181"/>
                </a:lnTo>
                <a:lnTo>
                  <a:pt x="3064925" y="845969"/>
                </a:lnTo>
                <a:lnTo>
                  <a:pt x="3070515" y="855409"/>
                </a:lnTo>
                <a:lnTo>
                  <a:pt x="3081291" y="874288"/>
                </a:lnTo>
                <a:lnTo>
                  <a:pt x="3086481" y="883728"/>
                </a:lnTo>
                <a:lnTo>
                  <a:pt x="3092070" y="892515"/>
                </a:lnTo>
                <a:lnTo>
                  <a:pt x="3116419" y="990165"/>
                </a:lnTo>
                <a:lnTo>
                  <a:pt x="3150349" y="978447"/>
                </a:lnTo>
                <a:lnTo>
                  <a:pt x="3152345" y="971937"/>
                </a:lnTo>
                <a:lnTo>
                  <a:pt x="3153542" y="965101"/>
                </a:lnTo>
                <a:lnTo>
                  <a:pt x="3153143" y="950780"/>
                </a:lnTo>
                <a:lnTo>
                  <a:pt x="3153941" y="937109"/>
                </a:lnTo>
                <a:lnTo>
                  <a:pt x="3155139" y="923113"/>
                </a:lnTo>
                <a:lnTo>
                  <a:pt x="3157135" y="909767"/>
                </a:lnTo>
                <a:lnTo>
                  <a:pt x="3159529" y="896097"/>
                </a:lnTo>
                <a:lnTo>
                  <a:pt x="3162722" y="883076"/>
                </a:lnTo>
                <a:lnTo>
                  <a:pt x="3166714" y="869731"/>
                </a:lnTo>
                <a:lnTo>
                  <a:pt x="3171106" y="856711"/>
                </a:lnTo>
                <a:lnTo>
                  <a:pt x="3176295" y="843692"/>
                </a:lnTo>
                <a:lnTo>
                  <a:pt x="3181484" y="830996"/>
                </a:lnTo>
                <a:lnTo>
                  <a:pt x="3187471" y="818302"/>
                </a:lnTo>
                <a:lnTo>
                  <a:pt x="3193459" y="805607"/>
                </a:lnTo>
                <a:lnTo>
                  <a:pt x="3200245" y="793239"/>
                </a:lnTo>
                <a:lnTo>
                  <a:pt x="3207429" y="780545"/>
                </a:lnTo>
                <a:lnTo>
                  <a:pt x="3214615" y="768501"/>
                </a:lnTo>
                <a:lnTo>
                  <a:pt x="3222199" y="755806"/>
                </a:lnTo>
                <a:lnTo>
                  <a:pt x="3222199" y="755481"/>
                </a:lnTo>
                <a:lnTo>
                  <a:pt x="3225392" y="745065"/>
                </a:lnTo>
                <a:lnTo>
                  <a:pt x="3228986" y="735300"/>
                </a:lnTo>
                <a:lnTo>
                  <a:pt x="3233376" y="726511"/>
                </a:lnTo>
                <a:lnTo>
                  <a:pt x="3235772" y="722281"/>
                </a:lnTo>
                <a:lnTo>
                  <a:pt x="3238166" y="718374"/>
                </a:lnTo>
                <a:lnTo>
                  <a:pt x="3241359" y="714468"/>
                </a:lnTo>
                <a:lnTo>
                  <a:pt x="3244155" y="710888"/>
                </a:lnTo>
                <a:lnTo>
                  <a:pt x="3246947" y="707308"/>
                </a:lnTo>
                <a:lnTo>
                  <a:pt x="3250142" y="704052"/>
                </a:lnTo>
                <a:lnTo>
                  <a:pt x="3253734" y="701123"/>
                </a:lnTo>
                <a:lnTo>
                  <a:pt x="3257326" y="698518"/>
                </a:lnTo>
                <a:lnTo>
                  <a:pt x="3260918" y="695915"/>
                </a:lnTo>
                <a:lnTo>
                  <a:pt x="3264910" y="693312"/>
                </a:lnTo>
                <a:lnTo>
                  <a:pt x="3268903" y="691032"/>
                </a:lnTo>
                <a:lnTo>
                  <a:pt x="3273294" y="689079"/>
                </a:lnTo>
                <a:lnTo>
                  <a:pt x="3277684" y="687127"/>
                </a:lnTo>
                <a:lnTo>
                  <a:pt x="3282474" y="685174"/>
                </a:lnTo>
                <a:lnTo>
                  <a:pt x="3287264" y="683872"/>
                </a:lnTo>
                <a:lnTo>
                  <a:pt x="3292055" y="682569"/>
                </a:lnTo>
                <a:lnTo>
                  <a:pt x="3297244" y="681268"/>
                </a:lnTo>
                <a:lnTo>
                  <a:pt x="3302432" y="680291"/>
                </a:lnTo>
                <a:lnTo>
                  <a:pt x="3308421" y="679640"/>
                </a:lnTo>
                <a:lnTo>
                  <a:pt x="3314009" y="678989"/>
                </a:lnTo>
                <a:lnTo>
                  <a:pt x="3325985" y="678664"/>
                </a:lnTo>
                <a:lnTo>
                  <a:pt x="3339156" y="678664"/>
                </a:lnTo>
                <a:lnTo>
                  <a:pt x="3352330" y="679640"/>
                </a:lnTo>
                <a:lnTo>
                  <a:pt x="3363906" y="680291"/>
                </a:lnTo>
                <a:lnTo>
                  <a:pt x="3375481" y="680942"/>
                </a:lnTo>
                <a:lnTo>
                  <a:pt x="3386659" y="680942"/>
                </a:lnTo>
                <a:lnTo>
                  <a:pt x="3398234" y="680616"/>
                </a:lnTo>
                <a:lnTo>
                  <a:pt x="3421386" y="679966"/>
                </a:lnTo>
                <a:lnTo>
                  <a:pt x="3444937" y="679640"/>
                </a:lnTo>
                <a:lnTo>
                  <a:pt x="3456114" y="679640"/>
                </a:lnTo>
                <a:lnTo>
                  <a:pt x="3467690" y="679966"/>
                </a:lnTo>
                <a:lnTo>
                  <a:pt x="3479266" y="680942"/>
                </a:lnTo>
                <a:lnTo>
                  <a:pt x="3490443" y="682244"/>
                </a:lnTo>
                <a:lnTo>
                  <a:pt x="3502020" y="684197"/>
                </a:lnTo>
                <a:lnTo>
                  <a:pt x="3513196" y="687452"/>
                </a:lnTo>
                <a:lnTo>
                  <a:pt x="3518785" y="689079"/>
                </a:lnTo>
                <a:lnTo>
                  <a:pt x="3524373" y="690707"/>
                </a:lnTo>
                <a:lnTo>
                  <a:pt x="3529562" y="692985"/>
                </a:lnTo>
                <a:lnTo>
                  <a:pt x="3535549" y="695264"/>
                </a:lnTo>
                <a:lnTo>
                  <a:pt x="3541537" y="697217"/>
                </a:lnTo>
                <a:lnTo>
                  <a:pt x="3547924" y="699496"/>
                </a:lnTo>
                <a:lnTo>
                  <a:pt x="3553512" y="701774"/>
                </a:lnTo>
                <a:lnTo>
                  <a:pt x="3559500" y="704378"/>
                </a:lnTo>
                <a:lnTo>
                  <a:pt x="3570676" y="709911"/>
                </a:lnTo>
                <a:lnTo>
                  <a:pt x="3581455" y="716096"/>
                </a:lnTo>
                <a:lnTo>
                  <a:pt x="3591434" y="722606"/>
                </a:lnTo>
                <a:lnTo>
                  <a:pt x="3601413" y="729441"/>
                </a:lnTo>
                <a:lnTo>
                  <a:pt x="3610993" y="736603"/>
                </a:lnTo>
                <a:lnTo>
                  <a:pt x="3620174" y="744089"/>
                </a:lnTo>
                <a:lnTo>
                  <a:pt x="3638536" y="759062"/>
                </a:lnTo>
                <a:lnTo>
                  <a:pt x="3656499" y="774360"/>
                </a:lnTo>
                <a:lnTo>
                  <a:pt x="3666477" y="781846"/>
                </a:lnTo>
                <a:lnTo>
                  <a:pt x="3676058" y="788682"/>
                </a:lnTo>
                <a:lnTo>
                  <a:pt x="3686037" y="795843"/>
                </a:lnTo>
                <a:lnTo>
                  <a:pt x="3696815" y="802028"/>
                </a:lnTo>
                <a:lnTo>
                  <a:pt x="3705198" y="807235"/>
                </a:lnTo>
                <a:lnTo>
                  <a:pt x="3713182" y="813094"/>
                </a:lnTo>
                <a:lnTo>
                  <a:pt x="3719967" y="818954"/>
                </a:lnTo>
                <a:lnTo>
                  <a:pt x="3725955" y="825789"/>
                </a:lnTo>
                <a:lnTo>
                  <a:pt x="3731544" y="832624"/>
                </a:lnTo>
                <a:lnTo>
                  <a:pt x="3736333" y="839459"/>
                </a:lnTo>
                <a:lnTo>
                  <a:pt x="3739927" y="846946"/>
                </a:lnTo>
                <a:lnTo>
                  <a:pt x="3743119" y="854432"/>
                </a:lnTo>
                <a:lnTo>
                  <a:pt x="3745513" y="861919"/>
                </a:lnTo>
                <a:lnTo>
                  <a:pt x="3747112" y="870056"/>
                </a:lnTo>
                <a:lnTo>
                  <a:pt x="3748308" y="878194"/>
                </a:lnTo>
                <a:lnTo>
                  <a:pt x="3748707" y="886331"/>
                </a:lnTo>
                <a:lnTo>
                  <a:pt x="3748707" y="894794"/>
                </a:lnTo>
                <a:lnTo>
                  <a:pt x="3748308" y="903583"/>
                </a:lnTo>
                <a:lnTo>
                  <a:pt x="3747510" y="912045"/>
                </a:lnTo>
                <a:lnTo>
                  <a:pt x="3745913" y="920834"/>
                </a:lnTo>
                <a:lnTo>
                  <a:pt x="3747909" y="963800"/>
                </a:lnTo>
                <a:lnTo>
                  <a:pt x="3748308" y="978447"/>
                </a:lnTo>
                <a:lnTo>
                  <a:pt x="3751502" y="1001557"/>
                </a:lnTo>
                <a:lnTo>
                  <a:pt x="3754296" y="1024342"/>
                </a:lnTo>
                <a:lnTo>
                  <a:pt x="3756690" y="1047453"/>
                </a:lnTo>
                <a:lnTo>
                  <a:pt x="3758288" y="1070237"/>
                </a:lnTo>
                <a:lnTo>
                  <a:pt x="3759885" y="1093348"/>
                </a:lnTo>
                <a:lnTo>
                  <a:pt x="3761082" y="1116132"/>
                </a:lnTo>
                <a:lnTo>
                  <a:pt x="3763077" y="1161703"/>
                </a:lnTo>
                <a:lnTo>
                  <a:pt x="3763077" y="1164631"/>
                </a:lnTo>
                <a:lnTo>
                  <a:pt x="3763077" y="1167236"/>
                </a:lnTo>
                <a:lnTo>
                  <a:pt x="3763875" y="1208900"/>
                </a:lnTo>
                <a:lnTo>
                  <a:pt x="3764276" y="1250889"/>
                </a:lnTo>
                <a:lnTo>
                  <a:pt x="3764675" y="1292228"/>
                </a:lnTo>
                <a:lnTo>
                  <a:pt x="3765472" y="1334216"/>
                </a:lnTo>
                <a:lnTo>
                  <a:pt x="3770662" y="1630745"/>
                </a:lnTo>
                <a:lnTo>
                  <a:pt x="3770662" y="1660366"/>
                </a:lnTo>
                <a:lnTo>
                  <a:pt x="3783835" y="1807165"/>
                </a:lnTo>
                <a:lnTo>
                  <a:pt x="3785831" y="1811722"/>
                </a:lnTo>
                <a:lnTo>
                  <a:pt x="3787428" y="1816604"/>
                </a:lnTo>
                <a:lnTo>
                  <a:pt x="3788625" y="1821161"/>
                </a:lnTo>
                <a:lnTo>
                  <a:pt x="3789423" y="1825718"/>
                </a:lnTo>
                <a:lnTo>
                  <a:pt x="3790221" y="1830275"/>
                </a:lnTo>
                <a:lnTo>
                  <a:pt x="3790620" y="1834833"/>
                </a:lnTo>
                <a:lnTo>
                  <a:pt x="3790620" y="1844272"/>
                </a:lnTo>
                <a:lnTo>
                  <a:pt x="3790221" y="1853386"/>
                </a:lnTo>
                <a:lnTo>
                  <a:pt x="3789423" y="1862826"/>
                </a:lnTo>
                <a:lnTo>
                  <a:pt x="3786629" y="1881378"/>
                </a:lnTo>
                <a:lnTo>
                  <a:pt x="3791419" y="1875519"/>
                </a:lnTo>
                <a:lnTo>
                  <a:pt x="3796209" y="1869335"/>
                </a:lnTo>
                <a:lnTo>
                  <a:pt x="3800200" y="1862826"/>
                </a:lnTo>
                <a:lnTo>
                  <a:pt x="3803395" y="1856641"/>
                </a:lnTo>
                <a:lnTo>
                  <a:pt x="3806587" y="1850131"/>
                </a:lnTo>
                <a:lnTo>
                  <a:pt x="3809381" y="1843946"/>
                </a:lnTo>
                <a:lnTo>
                  <a:pt x="3812176" y="1837111"/>
                </a:lnTo>
                <a:lnTo>
                  <a:pt x="3814172" y="1830600"/>
                </a:lnTo>
                <a:lnTo>
                  <a:pt x="3816167" y="1824090"/>
                </a:lnTo>
                <a:lnTo>
                  <a:pt x="3817764" y="1817581"/>
                </a:lnTo>
                <a:lnTo>
                  <a:pt x="3820159" y="1804235"/>
                </a:lnTo>
                <a:lnTo>
                  <a:pt x="3821756" y="1790890"/>
                </a:lnTo>
                <a:lnTo>
                  <a:pt x="3822954" y="1777219"/>
                </a:lnTo>
                <a:lnTo>
                  <a:pt x="3823751" y="1763548"/>
                </a:lnTo>
                <a:lnTo>
                  <a:pt x="3824150" y="1749877"/>
                </a:lnTo>
                <a:lnTo>
                  <a:pt x="3824948" y="1722535"/>
                </a:lnTo>
                <a:lnTo>
                  <a:pt x="3825348" y="1708865"/>
                </a:lnTo>
                <a:lnTo>
                  <a:pt x="3826545" y="1695193"/>
                </a:lnTo>
                <a:lnTo>
                  <a:pt x="3828942" y="1681849"/>
                </a:lnTo>
                <a:lnTo>
                  <a:pt x="3831336" y="1668503"/>
                </a:lnTo>
                <a:lnTo>
                  <a:pt x="3836525" y="1644741"/>
                </a:lnTo>
                <a:lnTo>
                  <a:pt x="3840518" y="1621305"/>
                </a:lnTo>
                <a:lnTo>
                  <a:pt x="3844509" y="1597545"/>
                </a:lnTo>
                <a:lnTo>
                  <a:pt x="3848103" y="1574109"/>
                </a:lnTo>
                <a:lnTo>
                  <a:pt x="3850895" y="1550347"/>
                </a:lnTo>
                <a:lnTo>
                  <a:pt x="3854088" y="1526585"/>
                </a:lnTo>
                <a:lnTo>
                  <a:pt x="3860077" y="1478737"/>
                </a:lnTo>
                <a:lnTo>
                  <a:pt x="3862872" y="1454976"/>
                </a:lnTo>
                <a:lnTo>
                  <a:pt x="3866064" y="1431215"/>
                </a:lnTo>
                <a:lnTo>
                  <a:pt x="3869257" y="1407454"/>
                </a:lnTo>
                <a:lnTo>
                  <a:pt x="3873249" y="1383692"/>
                </a:lnTo>
                <a:lnTo>
                  <a:pt x="3877640" y="1360256"/>
                </a:lnTo>
                <a:lnTo>
                  <a:pt x="3882830" y="1336820"/>
                </a:lnTo>
                <a:lnTo>
                  <a:pt x="3888417" y="1313059"/>
                </a:lnTo>
                <a:lnTo>
                  <a:pt x="3895602" y="1289623"/>
                </a:lnTo>
                <a:lnTo>
                  <a:pt x="4008967" y="654902"/>
                </a:lnTo>
                <a:lnTo>
                  <a:pt x="4011362" y="641557"/>
                </a:lnTo>
                <a:lnTo>
                  <a:pt x="4014156" y="627886"/>
                </a:lnTo>
                <a:lnTo>
                  <a:pt x="4017750" y="614541"/>
                </a:lnTo>
                <a:lnTo>
                  <a:pt x="4022141" y="601195"/>
                </a:lnTo>
                <a:lnTo>
                  <a:pt x="4027329" y="588500"/>
                </a:lnTo>
                <a:lnTo>
                  <a:pt x="4032120" y="575480"/>
                </a:lnTo>
                <a:lnTo>
                  <a:pt x="4037708" y="562787"/>
                </a:lnTo>
                <a:lnTo>
                  <a:pt x="4043297" y="549767"/>
                </a:lnTo>
                <a:lnTo>
                  <a:pt x="4054873" y="524377"/>
                </a:lnTo>
                <a:lnTo>
                  <a:pt x="4066847" y="498989"/>
                </a:lnTo>
                <a:lnTo>
                  <a:pt x="4072036" y="485969"/>
                </a:lnTo>
                <a:lnTo>
                  <a:pt x="4077227" y="473274"/>
                </a:lnTo>
                <a:lnTo>
                  <a:pt x="4082016" y="459928"/>
                </a:lnTo>
                <a:lnTo>
                  <a:pt x="4086407" y="446909"/>
                </a:lnTo>
                <a:lnTo>
                  <a:pt x="4088802" y="441375"/>
                </a:lnTo>
                <a:lnTo>
                  <a:pt x="4091196" y="436168"/>
                </a:lnTo>
                <a:lnTo>
                  <a:pt x="4094789" y="431285"/>
                </a:lnTo>
                <a:lnTo>
                  <a:pt x="4096786" y="429006"/>
                </a:lnTo>
                <a:lnTo>
                  <a:pt x="4098781" y="427054"/>
                </a:lnTo>
                <a:lnTo>
                  <a:pt x="4101176" y="425101"/>
                </a:lnTo>
                <a:lnTo>
                  <a:pt x="4103572" y="423473"/>
                </a:lnTo>
                <a:lnTo>
                  <a:pt x="4106365" y="422171"/>
                </a:lnTo>
                <a:lnTo>
                  <a:pt x="4109159" y="420869"/>
                </a:lnTo>
                <a:lnTo>
                  <a:pt x="4112354" y="419893"/>
                </a:lnTo>
                <a:lnTo>
                  <a:pt x="4115546" y="419242"/>
                </a:lnTo>
                <a:lnTo>
                  <a:pt x="4119139" y="418916"/>
                </a:lnTo>
                <a:lnTo>
                  <a:pt x="4123530" y="418916"/>
                </a:lnTo>
                <a:lnTo>
                  <a:pt x="4141493" y="419242"/>
                </a:lnTo>
                <a:lnTo>
                  <a:pt x="4159855" y="419242"/>
                </a:lnTo>
                <a:lnTo>
                  <a:pt x="4178216" y="418916"/>
                </a:lnTo>
                <a:lnTo>
                  <a:pt x="4196977" y="418266"/>
                </a:lnTo>
                <a:lnTo>
                  <a:pt x="4215340" y="417615"/>
                </a:lnTo>
                <a:lnTo>
                  <a:pt x="4234100" y="416963"/>
                </a:lnTo>
                <a:lnTo>
                  <a:pt x="4252463" y="416963"/>
                </a:lnTo>
                <a:lnTo>
                  <a:pt x="4270824" y="417289"/>
                </a:lnTo>
                <a:lnTo>
                  <a:pt x="4289188" y="418266"/>
                </a:lnTo>
                <a:lnTo>
                  <a:pt x="4297968" y="418916"/>
                </a:lnTo>
                <a:lnTo>
                  <a:pt x="4306750" y="419893"/>
                </a:lnTo>
                <a:lnTo>
                  <a:pt x="4315533" y="421195"/>
                </a:lnTo>
                <a:lnTo>
                  <a:pt x="4324712" y="422822"/>
                </a:lnTo>
                <a:lnTo>
                  <a:pt x="4333494" y="424449"/>
                </a:lnTo>
                <a:lnTo>
                  <a:pt x="4342276" y="426729"/>
                </a:lnTo>
                <a:lnTo>
                  <a:pt x="4351059" y="429006"/>
                </a:lnTo>
                <a:lnTo>
                  <a:pt x="4359840" y="431936"/>
                </a:lnTo>
                <a:lnTo>
                  <a:pt x="4368223" y="434865"/>
                </a:lnTo>
                <a:lnTo>
                  <a:pt x="4376605" y="438445"/>
                </a:lnTo>
                <a:lnTo>
                  <a:pt x="4385387" y="442352"/>
                </a:lnTo>
                <a:lnTo>
                  <a:pt x="4393369" y="446909"/>
                </a:lnTo>
                <a:lnTo>
                  <a:pt x="4401353" y="451792"/>
                </a:lnTo>
                <a:lnTo>
                  <a:pt x="4409338" y="456999"/>
                </a:lnTo>
                <a:lnTo>
                  <a:pt x="4424506" y="468718"/>
                </a:lnTo>
                <a:lnTo>
                  <a:pt x="4430893" y="473600"/>
                </a:lnTo>
                <a:lnTo>
                  <a:pt x="4433687" y="475227"/>
                </a:lnTo>
                <a:lnTo>
                  <a:pt x="4444464" y="466764"/>
                </a:lnTo>
                <a:lnTo>
                  <a:pt x="4449653" y="463510"/>
                </a:lnTo>
                <a:lnTo>
                  <a:pt x="4454443" y="460906"/>
                </a:lnTo>
                <a:lnTo>
                  <a:pt x="4458435" y="458301"/>
                </a:lnTo>
                <a:lnTo>
                  <a:pt x="4462427" y="456674"/>
                </a:lnTo>
                <a:lnTo>
                  <a:pt x="4466019" y="455047"/>
                </a:lnTo>
                <a:lnTo>
                  <a:pt x="4469612" y="454070"/>
                </a:lnTo>
                <a:lnTo>
                  <a:pt x="4472406" y="453419"/>
                </a:lnTo>
                <a:lnTo>
                  <a:pt x="4475201" y="453093"/>
                </a:lnTo>
                <a:lnTo>
                  <a:pt x="4477994" y="453093"/>
                </a:lnTo>
                <a:lnTo>
                  <a:pt x="4479990" y="453419"/>
                </a:lnTo>
                <a:lnTo>
                  <a:pt x="4482386" y="454396"/>
                </a:lnTo>
                <a:lnTo>
                  <a:pt x="4484382" y="455372"/>
                </a:lnTo>
                <a:lnTo>
                  <a:pt x="4485978" y="456674"/>
                </a:lnTo>
                <a:lnTo>
                  <a:pt x="4487575" y="458301"/>
                </a:lnTo>
                <a:lnTo>
                  <a:pt x="4488772" y="459928"/>
                </a:lnTo>
                <a:lnTo>
                  <a:pt x="4489970" y="462208"/>
                </a:lnTo>
                <a:lnTo>
                  <a:pt x="4491566" y="466764"/>
                </a:lnTo>
                <a:lnTo>
                  <a:pt x="4493163" y="472297"/>
                </a:lnTo>
                <a:lnTo>
                  <a:pt x="4493962" y="478157"/>
                </a:lnTo>
                <a:lnTo>
                  <a:pt x="4495158" y="491177"/>
                </a:lnTo>
                <a:lnTo>
                  <a:pt x="4495957" y="504523"/>
                </a:lnTo>
                <a:lnTo>
                  <a:pt x="4511926" y="514287"/>
                </a:lnTo>
                <a:lnTo>
                  <a:pt x="4519909" y="519170"/>
                </a:lnTo>
                <a:lnTo>
                  <a:pt x="4527491" y="524377"/>
                </a:lnTo>
                <a:lnTo>
                  <a:pt x="4535075" y="529585"/>
                </a:lnTo>
                <a:lnTo>
                  <a:pt x="4541862" y="535119"/>
                </a:lnTo>
                <a:lnTo>
                  <a:pt x="4548649" y="540653"/>
                </a:lnTo>
                <a:lnTo>
                  <a:pt x="4554235" y="546511"/>
                </a:lnTo>
                <a:lnTo>
                  <a:pt x="4559026" y="553021"/>
                </a:lnTo>
                <a:lnTo>
                  <a:pt x="4561422" y="556277"/>
                </a:lnTo>
                <a:lnTo>
                  <a:pt x="4563418" y="559531"/>
                </a:lnTo>
                <a:lnTo>
                  <a:pt x="4565015" y="562787"/>
                </a:lnTo>
                <a:lnTo>
                  <a:pt x="4566610" y="566367"/>
                </a:lnTo>
                <a:lnTo>
                  <a:pt x="4567808" y="569947"/>
                </a:lnTo>
                <a:lnTo>
                  <a:pt x="4569005" y="573853"/>
                </a:lnTo>
                <a:lnTo>
                  <a:pt x="4569404" y="577760"/>
                </a:lnTo>
                <a:lnTo>
                  <a:pt x="4569803" y="581990"/>
                </a:lnTo>
                <a:lnTo>
                  <a:pt x="4570203" y="586223"/>
                </a:lnTo>
                <a:lnTo>
                  <a:pt x="4569803" y="590453"/>
                </a:lnTo>
                <a:lnTo>
                  <a:pt x="4569404" y="594685"/>
                </a:lnTo>
                <a:lnTo>
                  <a:pt x="4568607" y="599242"/>
                </a:lnTo>
                <a:lnTo>
                  <a:pt x="4567409" y="604125"/>
                </a:lnTo>
                <a:lnTo>
                  <a:pt x="4565813" y="609332"/>
                </a:lnTo>
                <a:lnTo>
                  <a:pt x="4571002" y="662389"/>
                </a:lnTo>
                <a:lnTo>
                  <a:pt x="4576989" y="703727"/>
                </a:lnTo>
                <a:lnTo>
                  <a:pt x="4580183" y="724559"/>
                </a:lnTo>
                <a:lnTo>
                  <a:pt x="4582578" y="745391"/>
                </a:lnTo>
                <a:lnTo>
                  <a:pt x="4584972" y="765897"/>
                </a:lnTo>
                <a:lnTo>
                  <a:pt x="4586569" y="786729"/>
                </a:lnTo>
                <a:lnTo>
                  <a:pt x="4588166" y="807561"/>
                </a:lnTo>
                <a:lnTo>
                  <a:pt x="4589363" y="828392"/>
                </a:lnTo>
                <a:lnTo>
                  <a:pt x="4589762" y="849224"/>
                </a:lnTo>
                <a:lnTo>
                  <a:pt x="4590161" y="869731"/>
                </a:lnTo>
                <a:lnTo>
                  <a:pt x="4589762" y="890563"/>
                </a:lnTo>
                <a:lnTo>
                  <a:pt x="4588564" y="911394"/>
                </a:lnTo>
                <a:lnTo>
                  <a:pt x="4586968" y="932226"/>
                </a:lnTo>
                <a:lnTo>
                  <a:pt x="4584573" y="952732"/>
                </a:lnTo>
                <a:lnTo>
                  <a:pt x="4581380" y="973564"/>
                </a:lnTo>
                <a:lnTo>
                  <a:pt x="4576989" y="994397"/>
                </a:lnTo>
                <a:lnTo>
                  <a:pt x="4576589" y="997000"/>
                </a:lnTo>
                <a:lnTo>
                  <a:pt x="4576589" y="999279"/>
                </a:lnTo>
                <a:lnTo>
                  <a:pt x="4576589" y="1001883"/>
                </a:lnTo>
                <a:lnTo>
                  <a:pt x="4576989" y="1004162"/>
                </a:lnTo>
                <a:lnTo>
                  <a:pt x="4578985" y="1009044"/>
                </a:lnTo>
                <a:lnTo>
                  <a:pt x="4580981" y="1013601"/>
                </a:lnTo>
                <a:lnTo>
                  <a:pt x="4583376" y="1017832"/>
                </a:lnTo>
                <a:lnTo>
                  <a:pt x="4586170" y="1022064"/>
                </a:lnTo>
                <a:lnTo>
                  <a:pt x="4591758" y="1030527"/>
                </a:lnTo>
                <a:lnTo>
                  <a:pt x="4594154" y="1034758"/>
                </a:lnTo>
                <a:lnTo>
                  <a:pt x="4596150" y="1039315"/>
                </a:lnTo>
                <a:lnTo>
                  <a:pt x="4597747" y="1043547"/>
                </a:lnTo>
                <a:lnTo>
                  <a:pt x="4598146" y="1047778"/>
                </a:lnTo>
                <a:lnTo>
                  <a:pt x="4598146" y="1050057"/>
                </a:lnTo>
                <a:lnTo>
                  <a:pt x="4597747" y="1052334"/>
                </a:lnTo>
                <a:lnTo>
                  <a:pt x="4596948" y="1054614"/>
                </a:lnTo>
                <a:lnTo>
                  <a:pt x="4596150" y="1056892"/>
                </a:lnTo>
                <a:lnTo>
                  <a:pt x="4594951" y="1059171"/>
                </a:lnTo>
                <a:lnTo>
                  <a:pt x="4593355" y="1061450"/>
                </a:lnTo>
                <a:lnTo>
                  <a:pt x="4590960" y="1064379"/>
                </a:lnTo>
                <a:lnTo>
                  <a:pt x="4588564" y="1066657"/>
                </a:lnTo>
                <a:lnTo>
                  <a:pt x="4590161" y="1069260"/>
                </a:lnTo>
                <a:lnTo>
                  <a:pt x="4591359" y="1071865"/>
                </a:lnTo>
                <a:lnTo>
                  <a:pt x="4592158" y="1074469"/>
                </a:lnTo>
                <a:lnTo>
                  <a:pt x="4592557" y="1077073"/>
                </a:lnTo>
                <a:lnTo>
                  <a:pt x="4592956" y="1081955"/>
                </a:lnTo>
                <a:lnTo>
                  <a:pt x="4592557" y="1086838"/>
                </a:lnTo>
                <a:lnTo>
                  <a:pt x="4594951" y="1100509"/>
                </a:lnTo>
                <a:lnTo>
                  <a:pt x="4596549" y="1113854"/>
                </a:lnTo>
                <a:lnTo>
                  <a:pt x="4598146" y="1127525"/>
                </a:lnTo>
                <a:lnTo>
                  <a:pt x="4598943" y="1141197"/>
                </a:lnTo>
                <a:lnTo>
                  <a:pt x="4599743" y="1154867"/>
                </a:lnTo>
                <a:lnTo>
                  <a:pt x="4600142" y="1168212"/>
                </a:lnTo>
                <a:lnTo>
                  <a:pt x="4600142" y="1195554"/>
                </a:lnTo>
                <a:lnTo>
                  <a:pt x="4599743" y="1250238"/>
                </a:lnTo>
                <a:lnTo>
                  <a:pt x="4600142" y="1277580"/>
                </a:lnTo>
                <a:lnTo>
                  <a:pt x="4600541" y="1290925"/>
                </a:lnTo>
                <a:lnTo>
                  <a:pt x="4600940" y="1304596"/>
                </a:lnTo>
                <a:lnTo>
                  <a:pt x="4600940" y="1319569"/>
                </a:lnTo>
                <a:lnTo>
                  <a:pt x="4602137" y="1386297"/>
                </a:lnTo>
                <a:lnTo>
                  <a:pt x="4603334" y="1419496"/>
                </a:lnTo>
                <a:lnTo>
                  <a:pt x="4604134" y="1435772"/>
                </a:lnTo>
                <a:lnTo>
                  <a:pt x="4604932" y="1452372"/>
                </a:lnTo>
                <a:lnTo>
                  <a:pt x="4605331" y="1458232"/>
                </a:lnTo>
                <a:lnTo>
                  <a:pt x="4605331" y="1463765"/>
                </a:lnTo>
                <a:lnTo>
                  <a:pt x="4604932" y="1469624"/>
                </a:lnTo>
                <a:lnTo>
                  <a:pt x="4604134" y="1474506"/>
                </a:lnTo>
                <a:lnTo>
                  <a:pt x="4602936" y="1479063"/>
                </a:lnTo>
                <a:lnTo>
                  <a:pt x="4601339" y="1483294"/>
                </a:lnTo>
                <a:lnTo>
                  <a:pt x="4598943" y="1487201"/>
                </a:lnTo>
                <a:lnTo>
                  <a:pt x="4596549" y="1490455"/>
                </a:lnTo>
                <a:lnTo>
                  <a:pt x="4592956" y="1494037"/>
                </a:lnTo>
                <a:lnTo>
                  <a:pt x="4589363" y="1496640"/>
                </a:lnTo>
                <a:lnTo>
                  <a:pt x="4584972" y="1498918"/>
                </a:lnTo>
                <a:lnTo>
                  <a:pt x="4579783" y="1500546"/>
                </a:lnTo>
                <a:lnTo>
                  <a:pt x="4573796" y="1501848"/>
                </a:lnTo>
                <a:lnTo>
                  <a:pt x="4567010" y="1502825"/>
                </a:lnTo>
                <a:lnTo>
                  <a:pt x="4559825" y="1503150"/>
                </a:lnTo>
                <a:lnTo>
                  <a:pt x="4551841" y="1502825"/>
                </a:lnTo>
                <a:lnTo>
                  <a:pt x="4567808" y="1510962"/>
                </a:lnTo>
                <a:lnTo>
                  <a:pt x="4573397" y="1511287"/>
                </a:lnTo>
                <a:lnTo>
                  <a:pt x="4578586" y="1511613"/>
                </a:lnTo>
                <a:lnTo>
                  <a:pt x="4582978" y="1512264"/>
                </a:lnTo>
                <a:lnTo>
                  <a:pt x="4586968" y="1512915"/>
                </a:lnTo>
                <a:lnTo>
                  <a:pt x="4590563" y="1513891"/>
                </a:lnTo>
                <a:lnTo>
                  <a:pt x="4593754" y="1514868"/>
                </a:lnTo>
                <a:lnTo>
                  <a:pt x="4596150" y="1516170"/>
                </a:lnTo>
                <a:lnTo>
                  <a:pt x="4598544" y="1517798"/>
                </a:lnTo>
                <a:lnTo>
                  <a:pt x="4600142" y="1519425"/>
                </a:lnTo>
                <a:lnTo>
                  <a:pt x="4601738" y="1521378"/>
                </a:lnTo>
                <a:lnTo>
                  <a:pt x="4602936" y="1523006"/>
                </a:lnTo>
                <a:lnTo>
                  <a:pt x="4604134" y="1524959"/>
                </a:lnTo>
                <a:lnTo>
                  <a:pt x="4604532" y="1526912"/>
                </a:lnTo>
                <a:lnTo>
                  <a:pt x="4604932" y="1529189"/>
                </a:lnTo>
                <a:lnTo>
                  <a:pt x="4605331" y="1533422"/>
                </a:lnTo>
                <a:lnTo>
                  <a:pt x="4604932" y="1538304"/>
                </a:lnTo>
                <a:lnTo>
                  <a:pt x="4604134" y="1542861"/>
                </a:lnTo>
                <a:lnTo>
                  <a:pt x="4602137" y="1553277"/>
                </a:lnTo>
                <a:lnTo>
                  <a:pt x="4601339" y="1557834"/>
                </a:lnTo>
                <a:lnTo>
                  <a:pt x="4600940" y="1562716"/>
                </a:lnTo>
                <a:lnTo>
                  <a:pt x="4601339" y="1566948"/>
                </a:lnTo>
                <a:lnTo>
                  <a:pt x="4601738" y="1569226"/>
                </a:lnTo>
                <a:lnTo>
                  <a:pt x="4602137" y="1571179"/>
                </a:lnTo>
                <a:lnTo>
                  <a:pt x="4605331" y="1600799"/>
                </a:lnTo>
                <a:lnTo>
                  <a:pt x="4610121" y="1596243"/>
                </a:lnTo>
                <a:lnTo>
                  <a:pt x="4615310" y="1592011"/>
                </a:lnTo>
                <a:lnTo>
                  <a:pt x="4619302" y="1587453"/>
                </a:lnTo>
                <a:lnTo>
                  <a:pt x="4622894" y="1582897"/>
                </a:lnTo>
                <a:lnTo>
                  <a:pt x="4626486" y="1578340"/>
                </a:lnTo>
                <a:lnTo>
                  <a:pt x="4629680" y="1573458"/>
                </a:lnTo>
                <a:lnTo>
                  <a:pt x="4632474" y="1568250"/>
                </a:lnTo>
                <a:lnTo>
                  <a:pt x="4634870" y="1563367"/>
                </a:lnTo>
                <a:lnTo>
                  <a:pt x="4637265" y="1558484"/>
                </a:lnTo>
                <a:lnTo>
                  <a:pt x="4639261" y="1553277"/>
                </a:lnTo>
                <a:lnTo>
                  <a:pt x="4642852" y="1542861"/>
                </a:lnTo>
                <a:lnTo>
                  <a:pt x="4646046" y="1532119"/>
                </a:lnTo>
                <a:lnTo>
                  <a:pt x="4648840" y="1521703"/>
                </a:lnTo>
                <a:lnTo>
                  <a:pt x="4653231" y="1499895"/>
                </a:lnTo>
                <a:lnTo>
                  <a:pt x="4655626" y="1489154"/>
                </a:lnTo>
                <a:lnTo>
                  <a:pt x="4658420" y="1478412"/>
                </a:lnTo>
                <a:lnTo>
                  <a:pt x="4661615" y="1467996"/>
                </a:lnTo>
                <a:lnTo>
                  <a:pt x="4665605" y="1457580"/>
                </a:lnTo>
                <a:lnTo>
                  <a:pt x="4668000" y="1452698"/>
                </a:lnTo>
                <a:lnTo>
                  <a:pt x="4670794" y="1447815"/>
                </a:lnTo>
                <a:lnTo>
                  <a:pt x="4673590" y="1442932"/>
                </a:lnTo>
                <a:lnTo>
                  <a:pt x="4677181" y="1437725"/>
                </a:lnTo>
                <a:lnTo>
                  <a:pt x="4678378" y="1431540"/>
                </a:lnTo>
                <a:lnTo>
                  <a:pt x="4679976" y="1425356"/>
                </a:lnTo>
                <a:lnTo>
                  <a:pt x="4681972" y="1419171"/>
                </a:lnTo>
                <a:lnTo>
                  <a:pt x="4684366" y="1413312"/>
                </a:lnTo>
                <a:lnTo>
                  <a:pt x="4686761" y="1407127"/>
                </a:lnTo>
                <a:lnTo>
                  <a:pt x="4689555" y="1401595"/>
                </a:lnTo>
                <a:lnTo>
                  <a:pt x="4692749" y="1396061"/>
                </a:lnTo>
                <a:lnTo>
                  <a:pt x="4695943" y="1390528"/>
                </a:lnTo>
                <a:lnTo>
                  <a:pt x="4699535" y="1384994"/>
                </a:lnTo>
                <a:lnTo>
                  <a:pt x="4703128" y="1379461"/>
                </a:lnTo>
                <a:lnTo>
                  <a:pt x="4711909" y="1369045"/>
                </a:lnTo>
                <a:lnTo>
                  <a:pt x="4720692" y="1358955"/>
                </a:lnTo>
                <a:lnTo>
                  <a:pt x="4730271" y="1348863"/>
                </a:lnTo>
                <a:lnTo>
                  <a:pt x="4735460" y="1346585"/>
                </a:lnTo>
                <a:lnTo>
                  <a:pt x="4740251" y="1344633"/>
                </a:lnTo>
                <a:lnTo>
                  <a:pt x="4745838" y="1343005"/>
                </a:lnTo>
                <a:lnTo>
                  <a:pt x="4751029" y="1341703"/>
                </a:lnTo>
                <a:lnTo>
                  <a:pt x="4756217" y="1340726"/>
                </a:lnTo>
                <a:lnTo>
                  <a:pt x="4761007" y="1339749"/>
                </a:lnTo>
                <a:lnTo>
                  <a:pt x="4766196" y="1339099"/>
                </a:lnTo>
                <a:lnTo>
                  <a:pt x="4771386" y="1338773"/>
                </a:lnTo>
                <a:lnTo>
                  <a:pt x="4781765" y="1338448"/>
                </a:lnTo>
                <a:lnTo>
                  <a:pt x="4791744" y="1338773"/>
                </a:lnTo>
                <a:lnTo>
                  <a:pt x="4801722" y="1339749"/>
                </a:lnTo>
                <a:lnTo>
                  <a:pt x="4812102" y="1340726"/>
                </a:lnTo>
                <a:lnTo>
                  <a:pt x="4822080" y="1342354"/>
                </a:lnTo>
                <a:lnTo>
                  <a:pt x="4832459" y="1344307"/>
                </a:lnTo>
                <a:lnTo>
                  <a:pt x="4852818" y="1347887"/>
                </a:lnTo>
                <a:lnTo>
                  <a:pt x="4862796" y="1349515"/>
                </a:lnTo>
                <a:lnTo>
                  <a:pt x="4873175" y="1350817"/>
                </a:lnTo>
                <a:lnTo>
                  <a:pt x="4883154" y="1351793"/>
                </a:lnTo>
                <a:lnTo>
                  <a:pt x="4893533" y="1352119"/>
                </a:lnTo>
                <a:lnTo>
                  <a:pt x="4903911" y="1351142"/>
                </a:lnTo>
                <a:lnTo>
                  <a:pt x="4914688" y="1350492"/>
                </a:lnTo>
                <a:lnTo>
                  <a:pt x="4925466" y="1350492"/>
                </a:lnTo>
                <a:lnTo>
                  <a:pt x="4936245" y="1350817"/>
                </a:lnTo>
                <a:lnTo>
                  <a:pt x="4947820" y="1351793"/>
                </a:lnTo>
                <a:lnTo>
                  <a:pt x="4958996" y="1353096"/>
                </a:lnTo>
                <a:lnTo>
                  <a:pt x="4969774" y="1354722"/>
                </a:lnTo>
                <a:lnTo>
                  <a:pt x="4981350" y="1357002"/>
                </a:lnTo>
                <a:lnTo>
                  <a:pt x="4992528" y="1359931"/>
                </a:lnTo>
                <a:lnTo>
                  <a:pt x="5004103" y="1362860"/>
                </a:lnTo>
                <a:lnTo>
                  <a:pt x="5014882" y="1366115"/>
                </a:lnTo>
                <a:lnTo>
                  <a:pt x="5025659" y="1369695"/>
                </a:lnTo>
                <a:lnTo>
                  <a:pt x="5036835" y="1373601"/>
                </a:lnTo>
                <a:lnTo>
                  <a:pt x="5047613" y="1377833"/>
                </a:lnTo>
                <a:lnTo>
                  <a:pt x="5057991" y="1382390"/>
                </a:lnTo>
                <a:lnTo>
                  <a:pt x="5067971" y="1387924"/>
                </a:lnTo>
                <a:lnTo>
                  <a:pt x="5078351" y="1393132"/>
                </a:lnTo>
                <a:lnTo>
                  <a:pt x="5088328" y="1398340"/>
                </a:lnTo>
                <a:lnTo>
                  <a:pt x="5097910" y="1404198"/>
                </a:lnTo>
                <a:lnTo>
                  <a:pt x="5107089" y="1410057"/>
                </a:lnTo>
                <a:lnTo>
                  <a:pt x="5116270" y="1416567"/>
                </a:lnTo>
                <a:lnTo>
                  <a:pt x="5124655" y="1423078"/>
                </a:lnTo>
                <a:lnTo>
                  <a:pt x="5132636" y="1429588"/>
                </a:lnTo>
                <a:lnTo>
                  <a:pt x="5140620" y="1436423"/>
                </a:lnTo>
                <a:lnTo>
                  <a:pt x="5147804" y="1443909"/>
                </a:lnTo>
                <a:lnTo>
                  <a:pt x="5154590" y="1451071"/>
                </a:lnTo>
                <a:lnTo>
                  <a:pt x="5160978" y="1458232"/>
                </a:lnTo>
                <a:lnTo>
                  <a:pt x="5166965" y="1466044"/>
                </a:lnTo>
                <a:lnTo>
                  <a:pt x="5172154" y="1473530"/>
                </a:lnTo>
                <a:lnTo>
                  <a:pt x="5176546" y="1481342"/>
                </a:lnTo>
                <a:lnTo>
                  <a:pt x="5180537" y="1489154"/>
                </a:lnTo>
                <a:lnTo>
                  <a:pt x="5184130" y="1497291"/>
                </a:lnTo>
                <a:lnTo>
                  <a:pt x="5186524" y="1499895"/>
                </a:lnTo>
                <a:lnTo>
                  <a:pt x="5188122" y="1502825"/>
                </a:lnTo>
                <a:lnTo>
                  <a:pt x="5188521" y="1505754"/>
                </a:lnTo>
                <a:lnTo>
                  <a:pt x="5188122" y="1509010"/>
                </a:lnTo>
                <a:lnTo>
                  <a:pt x="5191713" y="1513240"/>
                </a:lnTo>
                <a:lnTo>
                  <a:pt x="5194908" y="1518123"/>
                </a:lnTo>
                <a:lnTo>
                  <a:pt x="5197302" y="1523006"/>
                </a:lnTo>
                <a:lnTo>
                  <a:pt x="5199298" y="1528213"/>
                </a:lnTo>
                <a:lnTo>
                  <a:pt x="5200895" y="1533422"/>
                </a:lnTo>
                <a:lnTo>
                  <a:pt x="5201693" y="1538629"/>
                </a:lnTo>
                <a:lnTo>
                  <a:pt x="5203292" y="1550347"/>
                </a:lnTo>
                <a:lnTo>
                  <a:pt x="5204887" y="1562065"/>
                </a:lnTo>
                <a:lnTo>
                  <a:pt x="5205685" y="1568575"/>
                </a:lnTo>
                <a:lnTo>
                  <a:pt x="5206882" y="1575410"/>
                </a:lnTo>
                <a:lnTo>
                  <a:pt x="5208478" y="1581920"/>
                </a:lnTo>
                <a:lnTo>
                  <a:pt x="5210475" y="1588757"/>
                </a:lnTo>
                <a:lnTo>
                  <a:pt x="5213269" y="1595592"/>
                </a:lnTo>
                <a:lnTo>
                  <a:pt x="5216462" y="1603403"/>
                </a:lnTo>
                <a:lnTo>
                  <a:pt x="5221253" y="1586477"/>
                </a:lnTo>
                <a:lnTo>
                  <a:pt x="5225644" y="1569877"/>
                </a:lnTo>
                <a:lnTo>
                  <a:pt x="5234425" y="1537653"/>
                </a:lnTo>
                <a:lnTo>
                  <a:pt x="5242409" y="1506405"/>
                </a:lnTo>
                <a:lnTo>
                  <a:pt x="5249993" y="1476134"/>
                </a:lnTo>
                <a:lnTo>
                  <a:pt x="5253985" y="1461161"/>
                </a:lnTo>
                <a:lnTo>
                  <a:pt x="5258376" y="1446513"/>
                </a:lnTo>
                <a:lnTo>
                  <a:pt x="5263166" y="1431866"/>
                </a:lnTo>
                <a:lnTo>
                  <a:pt x="5268354" y="1417544"/>
                </a:lnTo>
                <a:lnTo>
                  <a:pt x="5273545" y="1403547"/>
                </a:lnTo>
                <a:lnTo>
                  <a:pt x="5279133" y="1389551"/>
                </a:lnTo>
                <a:lnTo>
                  <a:pt x="5285520" y="1375555"/>
                </a:lnTo>
                <a:lnTo>
                  <a:pt x="5292306" y="1362209"/>
                </a:lnTo>
                <a:lnTo>
                  <a:pt x="5383316" y="1066331"/>
                </a:lnTo>
                <a:lnTo>
                  <a:pt x="5382918" y="1066331"/>
                </a:lnTo>
                <a:lnTo>
                  <a:pt x="5384515" y="1055590"/>
                </a:lnTo>
                <a:lnTo>
                  <a:pt x="5386110" y="1044848"/>
                </a:lnTo>
                <a:lnTo>
                  <a:pt x="5390502" y="1023691"/>
                </a:lnTo>
                <a:lnTo>
                  <a:pt x="5395690" y="1002533"/>
                </a:lnTo>
                <a:lnTo>
                  <a:pt x="5401679" y="982027"/>
                </a:lnTo>
                <a:lnTo>
                  <a:pt x="5408065" y="961521"/>
                </a:lnTo>
                <a:lnTo>
                  <a:pt x="5415250" y="941014"/>
                </a:lnTo>
                <a:lnTo>
                  <a:pt x="5423233" y="920834"/>
                </a:lnTo>
                <a:lnTo>
                  <a:pt x="5432015" y="900978"/>
                </a:lnTo>
                <a:lnTo>
                  <a:pt x="5440797" y="881124"/>
                </a:lnTo>
                <a:lnTo>
                  <a:pt x="5449979" y="861268"/>
                </a:lnTo>
                <a:lnTo>
                  <a:pt x="5459958" y="841413"/>
                </a:lnTo>
                <a:lnTo>
                  <a:pt x="5469938" y="821883"/>
                </a:lnTo>
                <a:lnTo>
                  <a:pt x="5490693" y="782498"/>
                </a:lnTo>
                <a:lnTo>
                  <a:pt x="5512249" y="743763"/>
                </a:lnTo>
                <a:lnTo>
                  <a:pt x="5514246" y="740183"/>
                </a:lnTo>
                <a:lnTo>
                  <a:pt x="5516640" y="736603"/>
                </a:lnTo>
                <a:lnTo>
                  <a:pt x="5519034" y="734324"/>
                </a:lnTo>
                <a:lnTo>
                  <a:pt x="5521030" y="732370"/>
                </a:lnTo>
                <a:lnTo>
                  <a:pt x="5523427" y="730744"/>
                </a:lnTo>
                <a:lnTo>
                  <a:pt x="5526620" y="729767"/>
                </a:lnTo>
                <a:lnTo>
                  <a:pt x="5529015" y="729116"/>
                </a:lnTo>
                <a:lnTo>
                  <a:pt x="5531410" y="728791"/>
                </a:lnTo>
                <a:lnTo>
                  <a:pt x="5533805" y="728465"/>
                </a:lnTo>
                <a:lnTo>
                  <a:pt x="5536599" y="728465"/>
                </a:lnTo>
                <a:lnTo>
                  <a:pt x="5541788" y="729116"/>
                </a:lnTo>
                <a:lnTo>
                  <a:pt x="5547776" y="729767"/>
                </a:lnTo>
                <a:lnTo>
                  <a:pt x="5553364" y="730093"/>
                </a:lnTo>
                <a:lnTo>
                  <a:pt x="5579710" y="729767"/>
                </a:lnTo>
                <a:lnTo>
                  <a:pt x="5605656" y="729116"/>
                </a:lnTo>
                <a:lnTo>
                  <a:pt x="5657548" y="727814"/>
                </a:lnTo>
                <a:lnTo>
                  <a:pt x="5680702" y="726186"/>
                </a:lnTo>
                <a:lnTo>
                  <a:pt x="5692675" y="725210"/>
                </a:lnTo>
                <a:lnTo>
                  <a:pt x="5704250" y="724234"/>
                </a:lnTo>
                <a:lnTo>
                  <a:pt x="5715827" y="723908"/>
                </a:lnTo>
                <a:lnTo>
                  <a:pt x="5727403" y="723908"/>
                </a:lnTo>
                <a:lnTo>
                  <a:pt x="5738180" y="724234"/>
                </a:lnTo>
                <a:lnTo>
                  <a:pt x="5748958" y="725535"/>
                </a:lnTo>
                <a:lnTo>
                  <a:pt x="5754548" y="726186"/>
                </a:lnTo>
                <a:lnTo>
                  <a:pt x="5759736" y="727488"/>
                </a:lnTo>
                <a:lnTo>
                  <a:pt x="5764924" y="728791"/>
                </a:lnTo>
                <a:lnTo>
                  <a:pt x="5769715" y="730093"/>
                </a:lnTo>
                <a:lnTo>
                  <a:pt x="5774904" y="732045"/>
                </a:lnTo>
                <a:lnTo>
                  <a:pt x="5779695" y="733998"/>
                </a:lnTo>
                <a:lnTo>
                  <a:pt x="5784086" y="736277"/>
                </a:lnTo>
                <a:lnTo>
                  <a:pt x="5788876" y="738880"/>
                </a:lnTo>
                <a:lnTo>
                  <a:pt x="5793266" y="742136"/>
                </a:lnTo>
                <a:lnTo>
                  <a:pt x="5797657" y="745391"/>
                </a:lnTo>
                <a:lnTo>
                  <a:pt x="5801648" y="748971"/>
                </a:lnTo>
                <a:lnTo>
                  <a:pt x="5805642" y="752877"/>
                </a:lnTo>
                <a:lnTo>
                  <a:pt x="5809631" y="757109"/>
                </a:lnTo>
                <a:lnTo>
                  <a:pt x="5813226" y="761991"/>
                </a:lnTo>
                <a:lnTo>
                  <a:pt x="5816817" y="767524"/>
                </a:lnTo>
                <a:lnTo>
                  <a:pt x="5820409" y="772732"/>
                </a:lnTo>
                <a:lnTo>
                  <a:pt x="5823603" y="772732"/>
                </a:lnTo>
                <a:lnTo>
                  <a:pt x="5827195" y="772082"/>
                </a:lnTo>
                <a:lnTo>
                  <a:pt x="5830389" y="771431"/>
                </a:lnTo>
                <a:lnTo>
                  <a:pt x="5833982" y="770453"/>
                </a:lnTo>
                <a:lnTo>
                  <a:pt x="5840369" y="768176"/>
                </a:lnTo>
                <a:lnTo>
                  <a:pt x="5846755" y="765246"/>
                </a:lnTo>
                <a:lnTo>
                  <a:pt x="5853543" y="761991"/>
                </a:lnTo>
                <a:lnTo>
                  <a:pt x="5859529" y="758736"/>
                </a:lnTo>
                <a:lnTo>
                  <a:pt x="5865914" y="755481"/>
                </a:lnTo>
                <a:lnTo>
                  <a:pt x="5872304" y="752552"/>
                </a:lnTo>
                <a:lnTo>
                  <a:pt x="5878689" y="749948"/>
                </a:lnTo>
                <a:lnTo>
                  <a:pt x="5885474" y="747669"/>
                </a:lnTo>
                <a:lnTo>
                  <a:pt x="5889068" y="747018"/>
                </a:lnTo>
                <a:lnTo>
                  <a:pt x="5892261" y="746367"/>
                </a:lnTo>
                <a:lnTo>
                  <a:pt x="5895853" y="746042"/>
                </a:lnTo>
                <a:lnTo>
                  <a:pt x="5899047" y="745717"/>
                </a:lnTo>
                <a:lnTo>
                  <a:pt x="5902639" y="746042"/>
                </a:lnTo>
                <a:lnTo>
                  <a:pt x="5906232" y="746367"/>
                </a:lnTo>
                <a:lnTo>
                  <a:pt x="5909826" y="747018"/>
                </a:lnTo>
                <a:lnTo>
                  <a:pt x="5913817" y="747994"/>
                </a:lnTo>
                <a:lnTo>
                  <a:pt x="5917807" y="749296"/>
                </a:lnTo>
                <a:lnTo>
                  <a:pt x="5921799" y="751250"/>
                </a:lnTo>
                <a:lnTo>
                  <a:pt x="5925790" y="753203"/>
                </a:lnTo>
                <a:lnTo>
                  <a:pt x="5929783" y="755806"/>
                </a:lnTo>
                <a:lnTo>
                  <a:pt x="5935372" y="752552"/>
                </a:lnTo>
                <a:lnTo>
                  <a:pt x="5941358" y="749296"/>
                </a:lnTo>
                <a:lnTo>
                  <a:pt x="5944153" y="747669"/>
                </a:lnTo>
                <a:lnTo>
                  <a:pt x="5946549" y="745717"/>
                </a:lnTo>
                <a:lnTo>
                  <a:pt x="5948544" y="743763"/>
                </a:lnTo>
                <a:lnTo>
                  <a:pt x="5949742" y="741810"/>
                </a:lnTo>
                <a:lnTo>
                  <a:pt x="5960918" y="720001"/>
                </a:lnTo>
                <a:lnTo>
                  <a:pt x="5970897" y="701123"/>
                </a:lnTo>
                <a:lnTo>
                  <a:pt x="5979679" y="684522"/>
                </a:lnTo>
                <a:lnTo>
                  <a:pt x="5988461" y="670852"/>
                </a:lnTo>
                <a:lnTo>
                  <a:pt x="5992454" y="664667"/>
                </a:lnTo>
                <a:lnTo>
                  <a:pt x="5996444" y="659133"/>
                </a:lnTo>
                <a:lnTo>
                  <a:pt x="6000436" y="653600"/>
                </a:lnTo>
                <a:lnTo>
                  <a:pt x="6004828" y="649044"/>
                </a:lnTo>
                <a:lnTo>
                  <a:pt x="6009220" y="644812"/>
                </a:lnTo>
                <a:lnTo>
                  <a:pt x="6013609" y="641231"/>
                </a:lnTo>
                <a:lnTo>
                  <a:pt x="6018798" y="637977"/>
                </a:lnTo>
                <a:lnTo>
                  <a:pt x="6023587" y="635048"/>
                </a:lnTo>
                <a:lnTo>
                  <a:pt x="6028779" y="632443"/>
                </a:lnTo>
                <a:lnTo>
                  <a:pt x="6033967" y="629839"/>
                </a:lnTo>
                <a:lnTo>
                  <a:pt x="6039954" y="627886"/>
                </a:lnTo>
                <a:lnTo>
                  <a:pt x="6045943" y="626584"/>
                </a:lnTo>
                <a:lnTo>
                  <a:pt x="6053127" y="625281"/>
                </a:lnTo>
                <a:lnTo>
                  <a:pt x="6060312" y="624305"/>
                </a:lnTo>
                <a:lnTo>
                  <a:pt x="6067896" y="623329"/>
                </a:lnTo>
                <a:lnTo>
                  <a:pt x="6075881" y="623004"/>
                </a:lnTo>
                <a:lnTo>
                  <a:pt x="6085061" y="622678"/>
                </a:lnTo>
                <a:lnTo>
                  <a:pt x="6094241" y="622352"/>
                </a:lnTo>
                <a:lnTo>
                  <a:pt x="6095684" y="622374"/>
                </a:lnTo>
                <a:lnTo>
                  <a:pt x="6095684" y="92219"/>
                </a:lnTo>
                <a:lnTo>
                  <a:pt x="6096399" y="90815"/>
                </a:lnTo>
                <a:lnTo>
                  <a:pt x="6103186" y="78446"/>
                </a:lnTo>
                <a:lnTo>
                  <a:pt x="6108775" y="65751"/>
                </a:lnTo>
                <a:lnTo>
                  <a:pt x="6113963" y="53057"/>
                </a:lnTo>
                <a:lnTo>
                  <a:pt x="6116359" y="46872"/>
                </a:lnTo>
                <a:lnTo>
                  <a:pt x="6118354" y="40037"/>
                </a:lnTo>
                <a:lnTo>
                  <a:pt x="6119951" y="33852"/>
                </a:lnTo>
                <a:lnTo>
                  <a:pt x="6121149" y="27342"/>
                </a:lnTo>
                <a:lnTo>
                  <a:pt x="6122346" y="20507"/>
                </a:lnTo>
                <a:lnTo>
                  <a:pt x="6123144" y="13997"/>
                </a:lnTo>
                <a:lnTo>
                  <a:pt x="6123144" y="12369"/>
                </a:lnTo>
                <a:lnTo>
                  <a:pt x="6123944" y="10742"/>
                </a:lnTo>
                <a:lnTo>
                  <a:pt x="6125141" y="9439"/>
                </a:lnTo>
                <a:lnTo>
                  <a:pt x="6126338" y="7813"/>
                </a:lnTo>
                <a:lnTo>
                  <a:pt x="6129531" y="5209"/>
                </a:lnTo>
                <a:lnTo>
                  <a:pt x="6133123" y="3255"/>
                </a:lnTo>
                <a:lnTo>
                  <a:pt x="6135918" y="2279"/>
                </a:lnTo>
                <a:lnTo>
                  <a:pt x="6139910" y="1303"/>
                </a:lnTo>
                <a:lnTo>
                  <a:pt x="6145099" y="651"/>
                </a:lnTo>
                <a:lnTo>
                  <a:pt x="6150688" y="326"/>
                </a:lnTo>
                <a:lnTo>
                  <a:pt x="6165457" y="0"/>
                </a:lnTo>
                <a:lnTo>
                  <a:pt x="6183419" y="326"/>
                </a:lnTo>
                <a:lnTo>
                  <a:pt x="6203777" y="977"/>
                </a:lnTo>
                <a:lnTo>
                  <a:pt x="6225732" y="2279"/>
                </a:lnTo>
                <a:lnTo>
                  <a:pt x="6249283" y="4233"/>
                </a:lnTo>
                <a:lnTo>
                  <a:pt x="6273232" y="6185"/>
                </a:lnTo>
                <a:lnTo>
                  <a:pt x="6296785" y="8789"/>
                </a:lnTo>
                <a:lnTo>
                  <a:pt x="6319937" y="11719"/>
                </a:lnTo>
                <a:lnTo>
                  <a:pt x="6342290" y="14973"/>
                </a:lnTo>
                <a:lnTo>
                  <a:pt x="6361849" y="17902"/>
                </a:lnTo>
                <a:lnTo>
                  <a:pt x="6379413" y="21158"/>
                </a:lnTo>
                <a:lnTo>
                  <a:pt x="6386598" y="22785"/>
                </a:lnTo>
                <a:lnTo>
                  <a:pt x="6393384" y="24412"/>
                </a:lnTo>
                <a:lnTo>
                  <a:pt x="6399372" y="26041"/>
                </a:lnTo>
                <a:lnTo>
                  <a:pt x="6403762" y="27668"/>
                </a:lnTo>
                <a:lnTo>
                  <a:pt x="6407354" y="29295"/>
                </a:lnTo>
                <a:lnTo>
                  <a:pt x="6409751" y="30597"/>
                </a:lnTo>
                <a:lnTo>
                  <a:pt x="6412944" y="34178"/>
                </a:lnTo>
                <a:lnTo>
                  <a:pt x="6415338" y="37758"/>
                </a:lnTo>
                <a:lnTo>
                  <a:pt x="6418133" y="41990"/>
                </a:lnTo>
                <a:lnTo>
                  <a:pt x="6420128" y="46221"/>
                </a:lnTo>
                <a:lnTo>
                  <a:pt x="6424120" y="54359"/>
                </a:lnTo>
                <a:lnTo>
                  <a:pt x="6428511" y="62822"/>
                </a:lnTo>
                <a:lnTo>
                  <a:pt x="6432104" y="66402"/>
                </a:lnTo>
                <a:lnTo>
                  <a:pt x="6435297" y="69983"/>
                </a:lnTo>
                <a:lnTo>
                  <a:pt x="6438490" y="72261"/>
                </a:lnTo>
                <a:lnTo>
                  <a:pt x="6441284" y="74540"/>
                </a:lnTo>
                <a:lnTo>
                  <a:pt x="6444079" y="75841"/>
                </a:lnTo>
                <a:lnTo>
                  <a:pt x="6446873" y="77143"/>
                </a:lnTo>
                <a:lnTo>
                  <a:pt x="6449268" y="77795"/>
                </a:lnTo>
                <a:lnTo>
                  <a:pt x="6452063" y="78120"/>
                </a:lnTo>
                <a:lnTo>
                  <a:pt x="6454458" y="77795"/>
                </a:lnTo>
                <a:lnTo>
                  <a:pt x="6456453" y="77470"/>
                </a:lnTo>
                <a:lnTo>
                  <a:pt x="6458848" y="76818"/>
                </a:lnTo>
                <a:lnTo>
                  <a:pt x="6460844" y="75841"/>
                </a:lnTo>
                <a:lnTo>
                  <a:pt x="6465634" y="73237"/>
                </a:lnTo>
                <a:lnTo>
                  <a:pt x="6469626" y="69983"/>
                </a:lnTo>
                <a:lnTo>
                  <a:pt x="6478008" y="62170"/>
                </a:lnTo>
                <a:lnTo>
                  <a:pt x="6482399" y="58590"/>
                </a:lnTo>
                <a:lnTo>
                  <a:pt x="6486790" y="55335"/>
                </a:lnTo>
                <a:lnTo>
                  <a:pt x="6489186" y="54033"/>
                </a:lnTo>
                <a:lnTo>
                  <a:pt x="6491580" y="52731"/>
                </a:lnTo>
                <a:lnTo>
                  <a:pt x="6493975" y="51754"/>
                </a:lnTo>
                <a:lnTo>
                  <a:pt x="6497169" y="51104"/>
                </a:lnTo>
                <a:lnTo>
                  <a:pt x="6499963" y="50778"/>
                </a:lnTo>
                <a:lnTo>
                  <a:pt x="6502756" y="50778"/>
                </a:lnTo>
                <a:lnTo>
                  <a:pt x="6505951" y="51104"/>
                </a:lnTo>
                <a:lnTo>
                  <a:pt x="6509144" y="51754"/>
                </a:lnTo>
                <a:lnTo>
                  <a:pt x="6505951" y="56963"/>
                </a:lnTo>
                <a:lnTo>
                  <a:pt x="6503954" y="62170"/>
                </a:lnTo>
                <a:lnTo>
                  <a:pt x="6502756" y="66727"/>
                </a:lnTo>
                <a:lnTo>
                  <a:pt x="6502357" y="71285"/>
                </a:lnTo>
                <a:lnTo>
                  <a:pt x="6502756" y="75190"/>
                </a:lnTo>
                <a:lnTo>
                  <a:pt x="6503954" y="79096"/>
                </a:lnTo>
                <a:lnTo>
                  <a:pt x="6505550" y="82351"/>
                </a:lnTo>
                <a:lnTo>
                  <a:pt x="6507947" y="85606"/>
                </a:lnTo>
                <a:lnTo>
                  <a:pt x="6510741" y="88861"/>
                </a:lnTo>
                <a:lnTo>
                  <a:pt x="6513933" y="91791"/>
                </a:lnTo>
                <a:lnTo>
                  <a:pt x="6517526" y="94720"/>
                </a:lnTo>
                <a:lnTo>
                  <a:pt x="6521517" y="97324"/>
                </a:lnTo>
                <a:lnTo>
                  <a:pt x="6530300" y="102207"/>
                </a:lnTo>
                <a:lnTo>
                  <a:pt x="6539480" y="107089"/>
                </a:lnTo>
                <a:lnTo>
                  <a:pt x="6549062" y="111972"/>
                </a:lnTo>
                <a:lnTo>
                  <a:pt x="6557843" y="116854"/>
                </a:lnTo>
                <a:lnTo>
                  <a:pt x="6562233" y="119458"/>
                </a:lnTo>
                <a:lnTo>
                  <a:pt x="6566225" y="122713"/>
                </a:lnTo>
                <a:lnTo>
                  <a:pt x="6569818" y="125642"/>
                </a:lnTo>
                <a:lnTo>
                  <a:pt x="6573011" y="128572"/>
                </a:lnTo>
                <a:lnTo>
                  <a:pt x="6575406" y="132152"/>
                </a:lnTo>
                <a:lnTo>
                  <a:pt x="6577801" y="135734"/>
                </a:lnTo>
                <a:lnTo>
                  <a:pt x="6579398" y="139314"/>
                </a:lnTo>
                <a:lnTo>
                  <a:pt x="6580196" y="143545"/>
                </a:lnTo>
                <a:lnTo>
                  <a:pt x="6580595" y="148102"/>
                </a:lnTo>
                <a:lnTo>
                  <a:pt x="6580196" y="152984"/>
                </a:lnTo>
                <a:lnTo>
                  <a:pt x="6578999" y="158193"/>
                </a:lnTo>
                <a:lnTo>
                  <a:pt x="6576604" y="163401"/>
                </a:lnTo>
                <a:lnTo>
                  <a:pt x="6581792" y="183906"/>
                </a:lnTo>
                <a:lnTo>
                  <a:pt x="6585785" y="204088"/>
                </a:lnTo>
                <a:lnTo>
                  <a:pt x="6589777" y="223943"/>
                </a:lnTo>
                <a:lnTo>
                  <a:pt x="6592969" y="244450"/>
                </a:lnTo>
                <a:lnTo>
                  <a:pt x="6595365" y="264630"/>
                </a:lnTo>
                <a:lnTo>
                  <a:pt x="6596163" y="274721"/>
                </a:lnTo>
                <a:lnTo>
                  <a:pt x="6596562" y="285136"/>
                </a:lnTo>
                <a:lnTo>
                  <a:pt x="6596961" y="295228"/>
                </a:lnTo>
                <a:lnTo>
                  <a:pt x="6596961" y="305643"/>
                </a:lnTo>
                <a:lnTo>
                  <a:pt x="6596562" y="316058"/>
                </a:lnTo>
                <a:lnTo>
                  <a:pt x="6596163" y="326150"/>
                </a:lnTo>
                <a:lnTo>
                  <a:pt x="6599356" y="347307"/>
                </a:lnTo>
                <a:lnTo>
                  <a:pt x="6602151" y="368465"/>
                </a:lnTo>
                <a:lnTo>
                  <a:pt x="6604546" y="389296"/>
                </a:lnTo>
                <a:lnTo>
                  <a:pt x="6606143" y="410453"/>
                </a:lnTo>
                <a:lnTo>
                  <a:pt x="6607739" y="431610"/>
                </a:lnTo>
                <a:lnTo>
                  <a:pt x="6608937" y="452768"/>
                </a:lnTo>
                <a:lnTo>
                  <a:pt x="6609336" y="473925"/>
                </a:lnTo>
                <a:lnTo>
                  <a:pt x="6610134" y="494757"/>
                </a:lnTo>
                <a:lnTo>
                  <a:pt x="6610932" y="537072"/>
                </a:lnTo>
                <a:lnTo>
                  <a:pt x="6611332" y="579712"/>
                </a:lnTo>
                <a:lnTo>
                  <a:pt x="6612130" y="621701"/>
                </a:lnTo>
                <a:lnTo>
                  <a:pt x="6612929" y="642859"/>
                </a:lnTo>
                <a:lnTo>
                  <a:pt x="6614126" y="664342"/>
                </a:lnTo>
                <a:lnTo>
                  <a:pt x="6630891" y="1097253"/>
                </a:lnTo>
                <a:lnTo>
                  <a:pt x="6648854" y="1097579"/>
                </a:lnTo>
                <a:lnTo>
                  <a:pt x="6656837" y="1068936"/>
                </a:lnTo>
                <a:lnTo>
                  <a:pt x="6664821" y="1039967"/>
                </a:lnTo>
                <a:lnTo>
                  <a:pt x="6672005" y="1011322"/>
                </a:lnTo>
                <a:lnTo>
                  <a:pt x="6679190" y="982354"/>
                </a:lnTo>
                <a:lnTo>
                  <a:pt x="6707532" y="866802"/>
                </a:lnTo>
                <a:lnTo>
                  <a:pt x="6714717" y="837833"/>
                </a:lnTo>
                <a:lnTo>
                  <a:pt x="6721903" y="809188"/>
                </a:lnTo>
                <a:lnTo>
                  <a:pt x="6730285" y="780219"/>
                </a:lnTo>
                <a:lnTo>
                  <a:pt x="6738269" y="751576"/>
                </a:lnTo>
                <a:lnTo>
                  <a:pt x="6746651" y="723257"/>
                </a:lnTo>
                <a:lnTo>
                  <a:pt x="6756231" y="694613"/>
                </a:lnTo>
                <a:lnTo>
                  <a:pt x="6766211" y="666295"/>
                </a:lnTo>
                <a:lnTo>
                  <a:pt x="6776589" y="637977"/>
                </a:lnTo>
                <a:lnTo>
                  <a:pt x="6775391" y="625933"/>
                </a:lnTo>
                <a:lnTo>
                  <a:pt x="6774992" y="614541"/>
                </a:lnTo>
                <a:lnTo>
                  <a:pt x="6775391" y="602497"/>
                </a:lnTo>
                <a:lnTo>
                  <a:pt x="6776988" y="591105"/>
                </a:lnTo>
                <a:lnTo>
                  <a:pt x="6778984" y="579712"/>
                </a:lnTo>
                <a:lnTo>
                  <a:pt x="6781779" y="567994"/>
                </a:lnTo>
                <a:lnTo>
                  <a:pt x="6785770" y="556602"/>
                </a:lnTo>
                <a:lnTo>
                  <a:pt x="6791358" y="545209"/>
                </a:lnTo>
                <a:lnTo>
                  <a:pt x="6790959" y="540978"/>
                </a:lnTo>
                <a:lnTo>
                  <a:pt x="6790959" y="536746"/>
                </a:lnTo>
                <a:lnTo>
                  <a:pt x="6791358" y="532840"/>
                </a:lnTo>
                <a:lnTo>
                  <a:pt x="6791757" y="528609"/>
                </a:lnTo>
                <a:lnTo>
                  <a:pt x="6792955" y="524703"/>
                </a:lnTo>
                <a:lnTo>
                  <a:pt x="6794152" y="520797"/>
                </a:lnTo>
                <a:lnTo>
                  <a:pt x="6795749" y="516891"/>
                </a:lnTo>
                <a:lnTo>
                  <a:pt x="6797347" y="513311"/>
                </a:lnTo>
                <a:lnTo>
                  <a:pt x="6801338" y="506149"/>
                </a:lnTo>
                <a:lnTo>
                  <a:pt x="6806127" y="499314"/>
                </a:lnTo>
                <a:lnTo>
                  <a:pt x="6811317" y="492153"/>
                </a:lnTo>
                <a:lnTo>
                  <a:pt x="6816507" y="485318"/>
                </a:lnTo>
                <a:lnTo>
                  <a:pt x="6822494" y="478482"/>
                </a:lnTo>
                <a:lnTo>
                  <a:pt x="6827683" y="471321"/>
                </a:lnTo>
                <a:lnTo>
                  <a:pt x="6832472" y="464161"/>
                </a:lnTo>
                <a:lnTo>
                  <a:pt x="6836864" y="456674"/>
                </a:lnTo>
                <a:lnTo>
                  <a:pt x="6840057" y="449188"/>
                </a:lnTo>
                <a:lnTo>
                  <a:pt x="6841655" y="445282"/>
                </a:lnTo>
                <a:lnTo>
                  <a:pt x="6842852" y="441050"/>
                </a:lnTo>
                <a:lnTo>
                  <a:pt x="6843650" y="436819"/>
                </a:lnTo>
                <a:lnTo>
                  <a:pt x="6844448" y="432913"/>
                </a:lnTo>
                <a:lnTo>
                  <a:pt x="6844448" y="428356"/>
                </a:lnTo>
                <a:lnTo>
                  <a:pt x="6844448" y="424124"/>
                </a:lnTo>
                <a:lnTo>
                  <a:pt x="6844448" y="420218"/>
                </a:lnTo>
                <a:lnTo>
                  <a:pt x="6845247" y="416963"/>
                </a:lnTo>
                <a:lnTo>
                  <a:pt x="6846843" y="414033"/>
                </a:lnTo>
                <a:lnTo>
                  <a:pt x="6848839" y="412081"/>
                </a:lnTo>
                <a:lnTo>
                  <a:pt x="6851633" y="410453"/>
                </a:lnTo>
                <a:lnTo>
                  <a:pt x="6854827" y="409802"/>
                </a:lnTo>
                <a:lnTo>
                  <a:pt x="6858020" y="409151"/>
                </a:lnTo>
                <a:lnTo>
                  <a:pt x="6862012" y="408826"/>
                </a:lnTo>
                <a:lnTo>
                  <a:pt x="6866003" y="409151"/>
                </a:lnTo>
                <a:lnTo>
                  <a:pt x="6869995" y="409151"/>
                </a:lnTo>
                <a:lnTo>
                  <a:pt x="6878378" y="410128"/>
                </a:lnTo>
                <a:lnTo>
                  <a:pt x="6887160" y="411104"/>
                </a:lnTo>
                <a:lnTo>
                  <a:pt x="6894744" y="411756"/>
                </a:lnTo>
                <a:lnTo>
                  <a:pt x="6945438" y="412081"/>
                </a:lnTo>
                <a:lnTo>
                  <a:pt x="6996533" y="412406"/>
                </a:lnTo>
                <a:lnTo>
                  <a:pt x="7098721" y="412732"/>
                </a:lnTo>
                <a:lnTo>
                  <a:pt x="7096325" y="403618"/>
                </a:lnTo>
                <a:lnTo>
                  <a:pt x="7095926" y="399712"/>
                </a:lnTo>
                <a:lnTo>
                  <a:pt x="7095527" y="396132"/>
                </a:lnTo>
                <a:lnTo>
                  <a:pt x="7095527" y="393202"/>
                </a:lnTo>
                <a:lnTo>
                  <a:pt x="7095527" y="390273"/>
                </a:lnTo>
                <a:lnTo>
                  <a:pt x="7096325" y="387668"/>
                </a:lnTo>
                <a:lnTo>
                  <a:pt x="7097124" y="385390"/>
                </a:lnTo>
                <a:lnTo>
                  <a:pt x="7097922" y="383763"/>
                </a:lnTo>
                <a:lnTo>
                  <a:pt x="7099519" y="382135"/>
                </a:lnTo>
                <a:lnTo>
                  <a:pt x="7100717" y="380833"/>
                </a:lnTo>
                <a:lnTo>
                  <a:pt x="7102313" y="379856"/>
                </a:lnTo>
                <a:lnTo>
                  <a:pt x="7104310" y="379205"/>
                </a:lnTo>
                <a:lnTo>
                  <a:pt x="7106305" y="378554"/>
                </a:lnTo>
                <a:lnTo>
                  <a:pt x="7108302" y="378229"/>
                </a:lnTo>
                <a:lnTo>
                  <a:pt x="7110696" y="377904"/>
                </a:lnTo>
                <a:lnTo>
                  <a:pt x="7115885" y="377904"/>
                </a:lnTo>
                <a:lnTo>
                  <a:pt x="7121473" y="378554"/>
                </a:lnTo>
                <a:lnTo>
                  <a:pt x="7127063" y="379531"/>
                </a:lnTo>
                <a:lnTo>
                  <a:pt x="7132650" y="380508"/>
                </a:lnTo>
                <a:lnTo>
                  <a:pt x="7144227" y="382461"/>
                </a:lnTo>
                <a:lnTo>
                  <a:pt x="7149815" y="383111"/>
                </a:lnTo>
                <a:lnTo>
                  <a:pt x="7155004" y="383437"/>
                </a:lnTo>
                <a:lnTo>
                  <a:pt x="7168976" y="382786"/>
                </a:lnTo>
                <a:lnTo>
                  <a:pt x="7183346" y="381484"/>
                </a:lnTo>
                <a:lnTo>
                  <a:pt x="7197715" y="379531"/>
                </a:lnTo>
                <a:lnTo>
                  <a:pt x="7211686" y="377252"/>
                </a:lnTo>
                <a:lnTo>
                  <a:pt x="7240427" y="373021"/>
                </a:lnTo>
                <a:lnTo>
                  <a:pt x="7254797" y="371394"/>
                </a:lnTo>
                <a:lnTo>
                  <a:pt x="7269167" y="370091"/>
                </a:lnTo>
                <a:lnTo>
                  <a:pt x="7275952" y="369766"/>
                </a:lnTo>
                <a:lnTo>
                  <a:pt x="7283537" y="369441"/>
                </a:lnTo>
                <a:lnTo>
                  <a:pt x="7290323" y="369441"/>
                </a:lnTo>
                <a:lnTo>
                  <a:pt x="7297110" y="369766"/>
                </a:lnTo>
                <a:lnTo>
                  <a:pt x="7304295" y="370417"/>
                </a:lnTo>
                <a:lnTo>
                  <a:pt x="7311480" y="371068"/>
                </a:lnTo>
                <a:lnTo>
                  <a:pt x="7318265" y="372370"/>
                </a:lnTo>
                <a:lnTo>
                  <a:pt x="7325051" y="373671"/>
                </a:lnTo>
                <a:lnTo>
                  <a:pt x="7331837" y="375625"/>
                </a:lnTo>
                <a:lnTo>
                  <a:pt x="7338624" y="377578"/>
                </a:lnTo>
                <a:lnTo>
                  <a:pt x="7345409" y="380181"/>
                </a:lnTo>
                <a:lnTo>
                  <a:pt x="7352194" y="383111"/>
                </a:lnTo>
                <a:lnTo>
                  <a:pt x="7358981" y="386692"/>
                </a:lnTo>
                <a:lnTo>
                  <a:pt x="7365368" y="390924"/>
                </a:lnTo>
                <a:lnTo>
                  <a:pt x="7371754" y="395154"/>
                </a:lnTo>
                <a:lnTo>
                  <a:pt x="7378540" y="400037"/>
                </a:lnTo>
                <a:lnTo>
                  <a:pt x="7407280" y="418916"/>
                </a:lnTo>
                <a:lnTo>
                  <a:pt x="7415264" y="415986"/>
                </a:lnTo>
                <a:lnTo>
                  <a:pt x="7423247" y="413708"/>
                </a:lnTo>
                <a:lnTo>
                  <a:pt x="7430432" y="412081"/>
                </a:lnTo>
                <a:lnTo>
                  <a:pt x="7438017" y="410779"/>
                </a:lnTo>
                <a:lnTo>
                  <a:pt x="7445601" y="410128"/>
                </a:lnTo>
                <a:lnTo>
                  <a:pt x="7452387" y="409476"/>
                </a:lnTo>
                <a:lnTo>
                  <a:pt x="7459173" y="409476"/>
                </a:lnTo>
                <a:lnTo>
                  <a:pt x="7465959" y="409802"/>
                </a:lnTo>
                <a:lnTo>
                  <a:pt x="7472346" y="410453"/>
                </a:lnTo>
                <a:lnTo>
                  <a:pt x="7479132" y="411430"/>
                </a:lnTo>
                <a:lnTo>
                  <a:pt x="7485119" y="412732"/>
                </a:lnTo>
                <a:lnTo>
                  <a:pt x="7491107" y="414685"/>
                </a:lnTo>
                <a:lnTo>
                  <a:pt x="7496695" y="417289"/>
                </a:lnTo>
                <a:lnTo>
                  <a:pt x="7501884" y="419893"/>
                </a:lnTo>
                <a:lnTo>
                  <a:pt x="7507473" y="422496"/>
                </a:lnTo>
                <a:lnTo>
                  <a:pt x="7512662" y="425752"/>
                </a:lnTo>
                <a:lnTo>
                  <a:pt x="7517053" y="429332"/>
                </a:lnTo>
                <a:lnTo>
                  <a:pt x="7521444" y="433239"/>
                </a:lnTo>
                <a:lnTo>
                  <a:pt x="7525835" y="437469"/>
                </a:lnTo>
                <a:lnTo>
                  <a:pt x="7529428" y="442352"/>
                </a:lnTo>
                <a:lnTo>
                  <a:pt x="7533021" y="447560"/>
                </a:lnTo>
                <a:lnTo>
                  <a:pt x="7536613" y="452768"/>
                </a:lnTo>
                <a:lnTo>
                  <a:pt x="7539805" y="458301"/>
                </a:lnTo>
                <a:lnTo>
                  <a:pt x="7542600" y="464161"/>
                </a:lnTo>
                <a:lnTo>
                  <a:pt x="7544995" y="470671"/>
                </a:lnTo>
                <a:lnTo>
                  <a:pt x="7546990" y="477181"/>
                </a:lnTo>
                <a:lnTo>
                  <a:pt x="7548987" y="483690"/>
                </a:lnTo>
                <a:lnTo>
                  <a:pt x="7550583" y="490851"/>
                </a:lnTo>
                <a:lnTo>
                  <a:pt x="7551382" y="498338"/>
                </a:lnTo>
                <a:lnTo>
                  <a:pt x="7552181" y="506149"/>
                </a:lnTo>
                <a:lnTo>
                  <a:pt x="7552580" y="513962"/>
                </a:lnTo>
                <a:lnTo>
                  <a:pt x="7552580" y="522099"/>
                </a:lnTo>
                <a:lnTo>
                  <a:pt x="7554974" y="529260"/>
                </a:lnTo>
                <a:lnTo>
                  <a:pt x="7557369" y="536095"/>
                </a:lnTo>
                <a:lnTo>
                  <a:pt x="7558966" y="543257"/>
                </a:lnTo>
                <a:lnTo>
                  <a:pt x="7560164" y="550092"/>
                </a:lnTo>
                <a:lnTo>
                  <a:pt x="7560563" y="557578"/>
                </a:lnTo>
                <a:lnTo>
                  <a:pt x="7560164" y="564414"/>
                </a:lnTo>
                <a:lnTo>
                  <a:pt x="7559765" y="567994"/>
                </a:lnTo>
                <a:lnTo>
                  <a:pt x="7558966" y="571575"/>
                </a:lnTo>
                <a:lnTo>
                  <a:pt x="7557768" y="575155"/>
                </a:lnTo>
                <a:lnTo>
                  <a:pt x="7556571" y="579061"/>
                </a:lnTo>
                <a:lnTo>
                  <a:pt x="7559765" y="586223"/>
                </a:lnTo>
                <a:lnTo>
                  <a:pt x="7562558" y="593383"/>
                </a:lnTo>
                <a:lnTo>
                  <a:pt x="7564155" y="600869"/>
                </a:lnTo>
                <a:lnTo>
                  <a:pt x="7564953" y="604450"/>
                </a:lnTo>
                <a:lnTo>
                  <a:pt x="7565352" y="608356"/>
                </a:lnTo>
                <a:lnTo>
                  <a:pt x="7565751" y="611936"/>
                </a:lnTo>
                <a:lnTo>
                  <a:pt x="7565352" y="615842"/>
                </a:lnTo>
                <a:lnTo>
                  <a:pt x="7564953" y="619423"/>
                </a:lnTo>
                <a:lnTo>
                  <a:pt x="7564554" y="623004"/>
                </a:lnTo>
                <a:lnTo>
                  <a:pt x="7563357" y="626584"/>
                </a:lnTo>
                <a:lnTo>
                  <a:pt x="7561760" y="630490"/>
                </a:lnTo>
                <a:lnTo>
                  <a:pt x="7559765" y="634396"/>
                </a:lnTo>
                <a:lnTo>
                  <a:pt x="7557369" y="637977"/>
                </a:lnTo>
                <a:lnTo>
                  <a:pt x="7576131" y="726511"/>
                </a:lnTo>
                <a:lnTo>
                  <a:pt x="7584911" y="726511"/>
                </a:lnTo>
                <a:lnTo>
                  <a:pt x="7594094" y="727163"/>
                </a:lnTo>
                <a:lnTo>
                  <a:pt x="7666344" y="489875"/>
                </a:lnTo>
                <a:lnTo>
                  <a:pt x="7673129" y="470671"/>
                </a:lnTo>
                <a:lnTo>
                  <a:pt x="7679116" y="450815"/>
                </a:lnTo>
                <a:lnTo>
                  <a:pt x="7690693" y="411430"/>
                </a:lnTo>
                <a:lnTo>
                  <a:pt x="7701869" y="372370"/>
                </a:lnTo>
                <a:lnTo>
                  <a:pt x="7714244" y="332985"/>
                </a:lnTo>
                <a:lnTo>
                  <a:pt x="7720231" y="313780"/>
                </a:lnTo>
                <a:lnTo>
                  <a:pt x="7727018" y="294250"/>
                </a:lnTo>
                <a:lnTo>
                  <a:pt x="7734202" y="274721"/>
                </a:lnTo>
                <a:lnTo>
                  <a:pt x="7742186" y="255842"/>
                </a:lnTo>
                <a:lnTo>
                  <a:pt x="7750169" y="236637"/>
                </a:lnTo>
                <a:lnTo>
                  <a:pt x="7759350" y="217758"/>
                </a:lnTo>
                <a:lnTo>
                  <a:pt x="7769329" y="198880"/>
                </a:lnTo>
                <a:lnTo>
                  <a:pt x="7779709" y="180652"/>
                </a:lnTo>
                <a:lnTo>
                  <a:pt x="7782104" y="171538"/>
                </a:lnTo>
                <a:lnTo>
                  <a:pt x="7784898" y="163075"/>
                </a:lnTo>
                <a:lnTo>
                  <a:pt x="7788090" y="155263"/>
                </a:lnTo>
                <a:lnTo>
                  <a:pt x="7791683" y="147450"/>
                </a:lnTo>
                <a:lnTo>
                  <a:pt x="7795674" y="140941"/>
                </a:lnTo>
                <a:lnTo>
                  <a:pt x="7800067" y="134757"/>
                </a:lnTo>
                <a:lnTo>
                  <a:pt x="7803260" y="132152"/>
                </a:lnTo>
                <a:lnTo>
                  <a:pt x="7806054" y="129549"/>
                </a:lnTo>
                <a:lnTo>
                  <a:pt x="7808848" y="126945"/>
                </a:lnTo>
                <a:lnTo>
                  <a:pt x="7811642" y="124666"/>
                </a:lnTo>
                <a:lnTo>
                  <a:pt x="7814835" y="122713"/>
                </a:lnTo>
                <a:lnTo>
                  <a:pt x="7818429" y="120761"/>
                </a:lnTo>
                <a:lnTo>
                  <a:pt x="7821621" y="119132"/>
                </a:lnTo>
                <a:lnTo>
                  <a:pt x="7825613" y="117505"/>
                </a:lnTo>
                <a:lnTo>
                  <a:pt x="7829605" y="116528"/>
                </a:lnTo>
                <a:lnTo>
                  <a:pt x="7833995" y="115552"/>
                </a:lnTo>
                <a:lnTo>
                  <a:pt x="7838387" y="114576"/>
                </a:lnTo>
                <a:lnTo>
                  <a:pt x="7842777" y="114251"/>
                </a:lnTo>
                <a:lnTo>
                  <a:pt x="7847567" y="113925"/>
                </a:lnTo>
                <a:lnTo>
                  <a:pt x="7852757" y="113925"/>
                </a:lnTo>
                <a:lnTo>
                  <a:pt x="7857946" y="114251"/>
                </a:lnTo>
                <a:lnTo>
                  <a:pt x="7863535" y="114576"/>
                </a:lnTo>
                <a:lnTo>
                  <a:pt x="7869521" y="115552"/>
                </a:lnTo>
                <a:lnTo>
                  <a:pt x="7875509" y="116528"/>
                </a:lnTo>
                <a:lnTo>
                  <a:pt x="7881896" y="117831"/>
                </a:lnTo>
                <a:lnTo>
                  <a:pt x="7888283" y="119458"/>
                </a:lnTo>
                <a:lnTo>
                  <a:pt x="7893472" y="120435"/>
                </a:lnTo>
                <a:lnTo>
                  <a:pt x="7898263" y="121737"/>
                </a:lnTo>
                <a:lnTo>
                  <a:pt x="7903850" y="122388"/>
                </a:lnTo>
                <a:lnTo>
                  <a:pt x="7909040" y="122713"/>
                </a:lnTo>
                <a:lnTo>
                  <a:pt x="7919818" y="123038"/>
                </a:lnTo>
                <a:lnTo>
                  <a:pt x="7930595" y="123038"/>
                </a:lnTo>
                <a:lnTo>
                  <a:pt x="7952949" y="121737"/>
                </a:lnTo>
                <a:lnTo>
                  <a:pt x="7964524" y="121411"/>
                </a:lnTo>
                <a:lnTo>
                  <a:pt x="7974904" y="120761"/>
                </a:lnTo>
                <a:lnTo>
                  <a:pt x="7988076" y="118807"/>
                </a:lnTo>
                <a:lnTo>
                  <a:pt x="8001249" y="117505"/>
                </a:lnTo>
                <a:lnTo>
                  <a:pt x="8013623" y="117180"/>
                </a:lnTo>
                <a:lnTo>
                  <a:pt x="8025598" y="117505"/>
                </a:lnTo>
                <a:lnTo>
                  <a:pt x="8037973" y="118481"/>
                </a:lnTo>
                <a:lnTo>
                  <a:pt x="8049149" y="120109"/>
                </a:lnTo>
                <a:lnTo>
                  <a:pt x="8059927" y="123038"/>
                </a:lnTo>
                <a:lnTo>
                  <a:pt x="8071104" y="126294"/>
                </a:lnTo>
                <a:lnTo>
                  <a:pt x="8081083" y="130200"/>
                </a:lnTo>
                <a:lnTo>
                  <a:pt x="8091062" y="134757"/>
                </a:lnTo>
                <a:lnTo>
                  <a:pt x="8100643" y="139964"/>
                </a:lnTo>
                <a:lnTo>
                  <a:pt x="8109824" y="145824"/>
                </a:lnTo>
                <a:lnTo>
                  <a:pt x="8118605" y="152984"/>
                </a:lnTo>
                <a:lnTo>
                  <a:pt x="8126989" y="160146"/>
                </a:lnTo>
                <a:lnTo>
                  <a:pt x="8135770" y="168283"/>
                </a:lnTo>
                <a:lnTo>
                  <a:pt x="8143354" y="177397"/>
                </a:lnTo>
                <a:lnTo>
                  <a:pt x="8148942" y="170887"/>
                </a:lnTo>
                <a:lnTo>
                  <a:pt x="8155329" y="164377"/>
                </a:lnTo>
                <a:lnTo>
                  <a:pt x="8162514" y="158193"/>
                </a:lnTo>
                <a:lnTo>
                  <a:pt x="8165708" y="155589"/>
                </a:lnTo>
                <a:lnTo>
                  <a:pt x="8169300" y="153310"/>
                </a:lnTo>
                <a:lnTo>
                  <a:pt x="8172893" y="151032"/>
                </a:lnTo>
                <a:lnTo>
                  <a:pt x="8176485" y="149730"/>
                </a:lnTo>
                <a:lnTo>
                  <a:pt x="8180078" y="148754"/>
                </a:lnTo>
                <a:lnTo>
                  <a:pt x="8183670" y="148754"/>
                </a:lnTo>
                <a:lnTo>
                  <a:pt x="8185666" y="148754"/>
                </a:lnTo>
                <a:lnTo>
                  <a:pt x="8187263" y="149079"/>
                </a:lnTo>
                <a:lnTo>
                  <a:pt x="8188860" y="149730"/>
                </a:lnTo>
                <a:lnTo>
                  <a:pt x="8190856" y="150706"/>
                </a:lnTo>
                <a:lnTo>
                  <a:pt x="8192851" y="151683"/>
                </a:lnTo>
                <a:lnTo>
                  <a:pt x="8194448" y="152984"/>
                </a:lnTo>
                <a:lnTo>
                  <a:pt x="8197641" y="156240"/>
                </a:lnTo>
                <a:lnTo>
                  <a:pt x="8200834" y="159494"/>
                </a:lnTo>
                <a:lnTo>
                  <a:pt x="8204028" y="163075"/>
                </a:lnTo>
                <a:lnTo>
                  <a:pt x="8211213" y="169585"/>
                </a:lnTo>
                <a:lnTo>
                  <a:pt x="8219196" y="176095"/>
                </a:lnTo>
                <a:lnTo>
                  <a:pt x="8227979" y="182279"/>
                </a:lnTo>
                <a:lnTo>
                  <a:pt x="8244744" y="194974"/>
                </a:lnTo>
                <a:lnTo>
                  <a:pt x="8253126" y="201809"/>
                </a:lnTo>
                <a:lnTo>
                  <a:pt x="8260710" y="208319"/>
                </a:lnTo>
                <a:lnTo>
                  <a:pt x="8264303" y="211899"/>
                </a:lnTo>
                <a:lnTo>
                  <a:pt x="8267496" y="215481"/>
                </a:lnTo>
                <a:lnTo>
                  <a:pt x="8270291" y="219061"/>
                </a:lnTo>
                <a:lnTo>
                  <a:pt x="8272685" y="222967"/>
                </a:lnTo>
                <a:lnTo>
                  <a:pt x="8275080" y="226872"/>
                </a:lnTo>
                <a:lnTo>
                  <a:pt x="8276677" y="231104"/>
                </a:lnTo>
                <a:lnTo>
                  <a:pt x="8278274" y="235336"/>
                </a:lnTo>
                <a:lnTo>
                  <a:pt x="8279471" y="239567"/>
                </a:lnTo>
                <a:lnTo>
                  <a:pt x="8279870" y="244124"/>
                </a:lnTo>
                <a:lnTo>
                  <a:pt x="8279870" y="248680"/>
                </a:lnTo>
                <a:lnTo>
                  <a:pt x="8279471" y="253563"/>
                </a:lnTo>
                <a:lnTo>
                  <a:pt x="8278274" y="259097"/>
                </a:lnTo>
                <a:lnTo>
                  <a:pt x="8276677" y="264305"/>
                </a:lnTo>
                <a:lnTo>
                  <a:pt x="8274282" y="269838"/>
                </a:lnTo>
                <a:lnTo>
                  <a:pt x="8271488" y="275372"/>
                </a:lnTo>
                <a:lnTo>
                  <a:pt x="8267896" y="281231"/>
                </a:lnTo>
                <a:lnTo>
                  <a:pt x="8271089" y="287089"/>
                </a:lnTo>
                <a:lnTo>
                  <a:pt x="8273883" y="292298"/>
                </a:lnTo>
                <a:lnTo>
                  <a:pt x="8276677" y="297505"/>
                </a:lnTo>
                <a:lnTo>
                  <a:pt x="8279072" y="302714"/>
                </a:lnTo>
                <a:lnTo>
                  <a:pt x="8283064" y="314106"/>
                </a:lnTo>
                <a:lnTo>
                  <a:pt x="8286657" y="324847"/>
                </a:lnTo>
                <a:lnTo>
                  <a:pt x="8289052" y="336239"/>
                </a:lnTo>
                <a:lnTo>
                  <a:pt x="8291846" y="347307"/>
                </a:lnTo>
                <a:lnTo>
                  <a:pt x="8293044" y="358373"/>
                </a:lnTo>
                <a:lnTo>
                  <a:pt x="8294241" y="369766"/>
                </a:lnTo>
                <a:lnTo>
                  <a:pt x="8295838" y="392550"/>
                </a:lnTo>
                <a:lnTo>
                  <a:pt x="8297434" y="414685"/>
                </a:lnTo>
                <a:lnTo>
                  <a:pt x="8298232" y="426402"/>
                </a:lnTo>
                <a:lnTo>
                  <a:pt x="8299030" y="437469"/>
                </a:lnTo>
                <a:lnTo>
                  <a:pt x="8300229" y="448862"/>
                </a:lnTo>
                <a:lnTo>
                  <a:pt x="8302224" y="459928"/>
                </a:lnTo>
                <a:lnTo>
                  <a:pt x="8323780" y="462533"/>
                </a:lnTo>
                <a:lnTo>
                  <a:pt x="8338948" y="459928"/>
                </a:lnTo>
                <a:lnTo>
                  <a:pt x="8354116" y="457325"/>
                </a:lnTo>
                <a:lnTo>
                  <a:pt x="8369684" y="455372"/>
                </a:lnTo>
                <a:lnTo>
                  <a:pt x="8384853" y="454070"/>
                </a:lnTo>
                <a:lnTo>
                  <a:pt x="8392837" y="453419"/>
                </a:lnTo>
                <a:lnTo>
                  <a:pt x="8400420" y="453419"/>
                </a:lnTo>
                <a:lnTo>
                  <a:pt x="8408005" y="453419"/>
                </a:lnTo>
                <a:lnTo>
                  <a:pt x="8415589" y="454070"/>
                </a:lnTo>
                <a:lnTo>
                  <a:pt x="8423573" y="454722"/>
                </a:lnTo>
                <a:lnTo>
                  <a:pt x="8431157" y="455698"/>
                </a:lnTo>
                <a:lnTo>
                  <a:pt x="8438741" y="457325"/>
                </a:lnTo>
                <a:lnTo>
                  <a:pt x="8446725" y="459278"/>
                </a:lnTo>
                <a:lnTo>
                  <a:pt x="8451115" y="457325"/>
                </a:lnTo>
                <a:lnTo>
                  <a:pt x="8456305" y="455698"/>
                </a:lnTo>
                <a:lnTo>
                  <a:pt x="8460696" y="454722"/>
                </a:lnTo>
                <a:lnTo>
                  <a:pt x="8465087" y="453745"/>
                </a:lnTo>
                <a:lnTo>
                  <a:pt x="8469876" y="453419"/>
                </a:lnTo>
                <a:lnTo>
                  <a:pt x="8474267" y="453093"/>
                </a:lnTo>
                <a:lnTo>
                  <a:pt x="8478659" y="453093"/>
                </a:lnTo>
                <a:lnTo>
                  <a:pt x="8483449" y="453419"/>
                </a:lnTo>
                <a:lnTo>
                  <a:pt x="8492628" y="454722"/>
                </a:lnTo>
                <a:lnTo>
                  <a:pt x="8501811" y="456348"/>
                </a:lnTo>
                <a:lnTo>
                  <a:pt x="8520172" y="460255"/>
                </a:lnTo>
                <a:lnTo>
                  <a:pt x="8537735" y="461882"/>
                </a:lnTo>
                <a:lnTo>
                  <a:pt x="8555299" y="464161"/>
                </a:lnTo>
                <a:lnTo>
                  <a:pt x="8564080" y="465788"/>
                </a:lnTo>
                <a:lnTo>
                  <a:pt x="8572462" y="467415"/>
                </a:lnTo>
                <a:lnTo>
                  <a:pt x="8580447" y="469368"/>
                </a:lnTo>
                <a:lnTo>
                  <a:pt x="8589229" y="471972"/>
                </a:lnTo>
                <a:lnTo>
                  <a:pt x="8596814" y="474251"/>
                </a:lnTo>
                <a:lnTo>
                  <a:pt x="8604796" y="477181"/>
                </a:lnTo>
                <a:lnTo>
                  <a:pt x="8611982" y="480760"/>
                </a:lnTo>
                <a:lnTo>
                  <a:pt x="8619965" y="484667"/>
                </a:lnTo>
                <a:lnTo>
                  <a:pt x="8626751" y="488898"/>
                </a:lnTo>
                <a:lnTo>
                  <a:pt x="8633538" y="493780"/>
                </a:lnTo>
                <a:lnTo>
                  <a:pt x="8639524" y="499640"/>
                </a:lnTo>
                <a:lnTo>
                  <a:pt x="8645512" y="505499"/>
                </a:lnTo>
                <a:lnTo>
                  <a:pt x="8646708" y="505173"/>
                </a:lnTo>
                <a:lnTo>
                  <a:pt x="8647906" y="504848"/>
                </a:lnTo>
                <a:lnTo>
                  <a:pt x="8649104" y="504848"/>
                </a:lnTo>
                <a:lnTo>
                  <a:pt x="8650700" y="504848"/>
                </a:lnTo>
                <a:lnTo>
                  <a:pt x="8652697" y="505824"/>
                </a:lnTo>
                <a:lnTo>
                  <a:pt x="8655091" y="507126"/>
                </a:lnTo>
                <a:lnTo>
                  <a:pt x="8657089" y="508753"/>
                </a:lnTo>
                <a:lnTo>
                  <a:pt x="8659083" y="510706"/>
                </a:lnTo>
                <a:lnTo>
                  <a:pt x="8663075" y="514612"/>
                </a:lnTo>
                <a:lnTo>
                  <a:pt x="8665071" y="516566"/>
                </a:lnTo>
                <a:lnTo>
                  <a:pt x="8667467" y="517867"/>
                </a:lnTo>
                <a:lnTo>
                  <a:pt x="8669461" y="518519"/>
                </a:lnTo>
                <a:lnTo>
                  <a:pt x="8670659" y="518519"/>
                </a:lnTo>
                <a:lnTo>
                  <a:pt x="8671458" y="518519"/>
                </a:lnTo>
                <a:lnTo>
                  <a:pt x="8672656" y="518192"/>
                </a:lnTo>
                <a:lnTo>
                  <a:pt x="8673852" y="517867"/>
                </a:lnTo>
                <a:lnTo>
                  <a:pt x="8676248" y="515915"/>
                </a:lnTo>
                <a:lnTo>
                  <a:pt x="8678644" y="512986"/>
                </a:lnTo>
                <a:lnTo>
                  <a:pt x="8681038" y="508428"/>
                </a:lnTo>
                <a:lnTo>
                  <a:pt x="8683832" y="504848"/>
                </a:lnTo>
                <a:lnTo>
                  <a:pt x="8686228" y="501593"/>
                </a:lnTo>
                <a:lnTo>
                  <a:pt x="8689420" y="498663"/>
                </a:lnTo>
                <a:lnTo>
                  <a:pt x="8692613" y="495733"/>
                </a:lnTo>
                <a:lnTo>
                  <a:pt x="8695807" y="493455"/>
                </a:lnTo>
                <a:lnTo>
                  <a:pt x="8699399" y="491503"/>
                </a:lnTo>
                <a:lnTo>
                  <a:pt x="8702993" y="490200"/>
                </a:lnTo>
                <a:lnTo>
                  <a:pt x="8706585" y="489223"/>
                </a:lnTo>
                <a:lnTo>
                  <a:pt x="8709779" y="488573"/>
                </a:lnTo>
                <a:lnTo>
                  <a:pt x="8713372" y="488573"/>
                </a:lnTo>
                <a:lnTo>
                  <a:pt x="8716564" y="488898"/>
                </a:lnTo>
                <a:lnTo>
                  <a:pt x="8719358" y="489550"/>
                </a:lnTo>
                <a:lnTo>
                  <a:pt x="8721754" y="490526"/>
                </a:lnTo>
                <a:lnTo>
                  <a:pt x="8723750" y="492153"/>
                </a:lnTo>
                <a:lnTo>
                  <a:pt x="8724946" y="494432"/>
                </a:lnTo>
                <a:lnTo>
                  <a:pt x="8725744" y="497036"/>
                </a:lnTo>
                <a:lnTo>
                  <a:pt x="8726542" y="500942"/>
                </a:lnTo>
                <a:lnTo>
                  <a:pt x="8727342" y="504523"/>
                </a:lnTo>
                <a:lnTo>
                  <a:pt x="8728938" y="508103"/>
                </a:lnTo>
                <a:lnTo>
                  <a:pt x="8730137" y="511683"/>
                </a:lnTo>
                <a:lnTo>
                  <a:pt x="8733729" y="517867"/>
                </a:lnTo>
                <a:lnTo>
                  <a:pt x="8738119" y="524377"/>
                </a:lnTo>
                <a:lnTo>
                  <a:pt x="8742909" y="530236"/>
                </a:lnTo>
                <a:lnTo>
                  <a:pt x="8748898" y="535770"/>
                </a:lnTo>
                <a:lnTo>
                  <a:pt x="8760074" y="546511"/>
                </a:lnTo>
                <a:lnTo>
                  <a:pt x="8765264" y="552044"/>
                </a:lnTo>
                <a:lnTo>
                  <a:pt x="8770851" y="557578"/>
                </a:lnTo>
                <a:lnTo>
                  <a:pt x="8775641" y="563112"/>
                </a:lnTo>
                <a:lnTo>
                  <a:pt x="8780033" y="568970"/>
                </a:lnTo>
                <a:lnTo>
                  <a:pt x="8784025" y="575155"/>
                </a:lnTo>
                <a:lnTo>
                  <a:pt x="8785621" y="578410"/>
                </a:lnTo>
                <a:lnTo>
                  <a:pt x="8786819" y="581665"/>
                </a:lnTo>
                <a:lnTo>
                  <a:pt x="8787618" y="585246"/>
                </a:lnTo>
                <a:lnTo>
                  <a:pt x="8788416" y="588500"/>
                </a:lnTo>
                <a:lnTo>
                  <a:pt x="8788814" y="592407"/>
                </a:lnTo>
                <a:lnTo>
                  <a:pt x="8789214" y="595987"/>
                </a:lnTo>
                <a:lnTo>
                  <a:pt x="8792408" y="623004"/>
                </a:lnTo>
                <a:lnTo>
                  <a:pt x="8794404" y="681919"/>
                </a:lnTo>
                <a:lnTo>
                  <a:pt x="8810769" y="756457"/>
                </a:lnTo>
                <a:lnTo>
                  <a:pt x="8825938" y="757434"/>
                </a:lnTo>
                <a:lnTo>
                  <a:pt x="8841106" y="758086"/>
                </a:lnTo>
                <a:lnTo>
                  <a:pt x="8857073" y="758411"/>
                </a:lnTo>
                <a:lnTo>
                  <a:pt x="8872242" y="758086"/>
                </a:lnTo>
                <a:lnTo>
                  <a:pt x="8903378" y="757760"/>
                </a:lnTo>
                <a:lnTo>
                  <a:pt x="8919344" y="758086"/>
                </a:lnTo>
                <a:lnTo>
                  <a:pt x="8934513" y="758411"/>
                </a:lnTo>
                <a:lnTo>
                  <a:pt x="8949680" y="759713"/>
                </a:lnTo>
                <a:lnTo>
                  <a:pt x="8957264" y="760689"/>
                </a:lnTo>
                <a:lnTo>
                  <a:pt x="8964451" y="761991"/>
                </a:lnTo>
                <a:lnTo>
                  <a:pt x="8971635" y="763292"/>
                </a:lnTo>
                <a:lnTo>
                  <a:pt x="8979219" y="764921"/>
                </a:lnTo>
                <a:lnTo>
                  <a:pt x="8986406" y="767199"/>
                </a:lnTo>
                <a:lnTo>
                  <a:pt x="8993590" y="769477"/>
                </a:lnTo>
                <a:lnTo>
                  <a:pt x="9000375" y="772082"/>
                </a:lnTo>
                <a:lnTo>
                  <a:pt x="9007161" y="775011"/>
                </a:lnTo>
                <a:lnTo>
                  <a:pt x="9014347" y="778265"/>
                </a:lnTo>
                <a:lnTo>
                  <a:pt x="9020734" y="782172"/>
                </a:lnTo>
                <a:lnTo>
                  <a:pt x="9027120" y="786404"/>
                </a:lnTo>
                <a:lnTo>
                  <a:pt x="9033506" y="790960"/>
                </a:lnTo>
                <a:lnTo>
                  <a:pt x="9039895" y="796494"/>
                </a:lnTo>
                <a:lnTo>
                  <a:pt x="9046281" y="802028"/>
                </a:lnTo>
                <a:lnTo>
                  <a:pt x="9055063" y="800400"/>
                </a:lnTo>
                <a:lnTo>
                  <a:pt x="9063046" y="799098"/>
                </a:lnTo>
                <a:lnTo>
                  <a:pt x="9071028" y="798121"/>
                </a:lnTo>
                <a:lnTo>
                  <a:pt x="9078613" y="797796"/>
                </a:lnTo>
                <a:lnTo>
                  <a:pt x="9085799" y="797796"/>
                </a:lnTo>
                <a:lnTo>
                  <a:pt x="9092585" y="798447"/>
                </a:lnTo>
                <a:lnTo>
                  <a:pt x="9098572" y="799098"/>
                </a:lnTo>
                <a:lnTo>
                  <a:pt x="9104560" y="800400"/>
                </a:lnTo>
                <a:lnTo>
                  <a:pt x="9110548" y="802028"/>
                </a:lnTo>
                <a:lnTo>
                  <a:pt x="9115737" y="803981"/>
                </a:lnTo>
                <a:lnTo>
                  <a:pt x="9120925" y="806258"/>
                </a:lnTo>
                <a:lnTo>
                  <a:pt x="9125317" y="808537"/>
                </a:lnTo>
                <a:lnTo>
                  <a:pt x="9129707" y="811467"/>
                </a:lnTo>
                <a:lnTo>
                  <a:pt x="9134097" y="814396"/>
                </a:lnTo>
                <a:lnTo>
                  <a:pt x="9138090" y="817651"/>
                </a:lnTo>
                <a:lnTo>
                  <a:pt x="9142082" y="821557"/>
                </a:lnTo>
                <a:lnTo>
                  <a:pt x="9145674" y="825138"/>
                </a:lnTo>
                <a:lnTo>
                  <a:pt x="9149266" y="829043"/>
                </a:lnTo>
                <a:lnTo>
                  <a:pt x="9155255" y="837181"/>
                </a:lnTo>
                <a:lnTo>
                  <a:pt x="9161241" y="845969"/>
                </a:lnTo>
                <a:lnTo>
                  <a:pt x="9166831" y="855409"/>
                </a:lnTo>
                <a:lnTo>
                  <a:pt x="9177608" y="874288"/>
                </a:lnTo>
                <a:lnTo>
                  <a:pt x="9182798" y="883728"/>
                </a:lnTo>
                <a:lnTo>
                  <a:pt x="9188384" y="892515"/>
                </a:lnTo>
                <a:lnTo>
                  <a:pt x="9212736" y="990165"/>
                </a:lnTo>
                <a:lnTo>
                  <a:pt x="9246665" y="978447"/>
                </a:lnTo>
                <a:lnTo>
                  <a:pt x="9248659" y="971937"/>
                </a:lnTo>
                <a:lnTo>
                  <a:pt x="9249857" y="965101"/>
                </a:lnTo>
                <a:lnTo>
                  <a:pt x="9249459" y="950780"/>
                </a:lnTo>
                <a:lnTo>
                  <a:pt x="9250258" y="937109"/>
                </a:lnTo>
                <a:lnTo>
                  <a:pt x="9251456" y="923113"/>
                </a:lnTo>
                <a:lnTo>
                  <a:pt x="9253452" y="909767"/>
                </a:lnTo>
                <a:lnTo>
                  <a:pt x="9255846" y="896097"/>
                </a:lnTo>
                <a:lnTo>
                  <a:pt x="9259038" y="883076"/>
                </a:lnTo>
                <a:lnTo>
                  <a:pt x="9263030" y="869731"/>
                </a:lnTo>
                <a:lnTo>
                  <a:pt x="9267420" y="856711"/>
                </a:lnTo>
                <a:lnTo>
                  <a:pt x="9272611" y="843692"/>
                </a:lnTo>
                <a:lnTo>
                  <a:pt x="9277801" y="830996"/>
                </a:lnTo>
                <a:lnTo>
                  <a:pt x="9283787" y="818302"/>
                </a:lnTo>
                <a:lnTo>
                  <a:pt x="9289776" y="805607"/>
                </a:lnTo>
                <a:lnTo>
                  <a:pt x="9296562" y="793239"/>
                </a:lnTo>
                <a:lnTo>
                  <a:pt x="9303746" y="780545"/>
                </a:lnTo>
                <a:lnTo>
                  <a:pt x="9310931" y="768501"/>
                </a:lnTo>
                <a:lnTo>
                  <a:pt x="9318515" y="755806"/>
                </a:lnTo>
                <a:lnTo>
                  <a:pt x="9318515" y="755481"/>
                </a:lnTo>
                <a:lnTo>
                  <a:pt x="9321709" y="745065"/>
                </a:lnTo>
                <a:lnTo>
                  <a:pt x="9325301" y="735300"/>
                </a:lnTo>
                <a:lnTo>
                  <a:pt x="9329692" y="726511"/>
                </a:lnTo>
                <a:lnTo>
                  <a:pt x="9332088" y="722281"/>
                </a:lnTo>
                <a:lnTo>
                  <a:pt x="9334482" y="718374"/>
                </a:lnTo>
                <a:lnTo>
                  <a:pt x="9337676" y="714468"/>
                </a:lnTo>
                <a:lnTo>
                  <a:pt x="9340470" y="710888"/>
                </a:lnTo>
                <a:lnTo>
                  <a:pt x="9343264" y="707308"/>
                </a:lnTo>
                <a:lnTo>
                  <a:pt x="9346456" y="704052"/>
                </a:lnTo>
                <a:lnTo>
                  <a:pt x="9350051" y="701123"/>
                </a:lnTo>
                <a:lnTo>
                  <a:pt x="9353643" y="698518"/>
                </a:lnTo>
                <a:lnTo>
                  <a:pt x="9357235" y="695915"/>
                </a:lnTo>
                <a:lnTo>
                  <a:pt x="9361227" y="693312"/>
                </a:lnTo>
                <a:lnTo>
                  <a:pt x="9365217" y="691032"/>
                </a:lnTo>
                <a:lnTo>
                  <a:pt x="9369610" y="689079"/>
                </a:lnTo>
                <a:lnTo>
                  <a:pt x="9374000" y="687127"/>
                </a:lnTo>
                <a:lnTo>
                  <a:pt x="9378790" y="685174"/>
                </a:lnTo>
                <a:lnTo>
                  <a:pt x="9383580" y="683872"/>
                </a:lnTo>
                <a:lnTo>
                  <a:pt x="9388371" y="682569"/>
                </a:lnTo>
                <a:lnTo>
                  <a:pt x="9393561" y="681268"/>
                </a:lnTo>
                <a:lnTo>
                  <a:pt x="9398749" y="680291"/>
                </a:lnTo>
                <a:lnTo>
                  <a:pt x="9404738" y="679640"/>
                </a:lnTo>
                <a:lnTo>
                  <a:pt x="9410324" y="678989"/>
                </a:lnTo>
                <a:lnTo>
                  <a:pt x="9422300" y="678664"/>
                </a:lnTo>
                <a:lnTo>
                  <a:pt x="9435473" y="678664"/>
                </a:lnTo>
                <a:lnTo>
                  <a:pt x="9448646" y="679640"/>
                </a:lnTo>
                <a:lnTo>
                  <a:pt x="9460222" y="680291"/>
                </a:lnTo>
                <a:lnTo>
                  <a:pt x="9471797" y="680942"/>
                </a:lnTo>
                <a:lnTo>
                  <a:pt x="9482976" y="680942"/>
                </a:lnTo>
                <a:lnTo>
                  <a:pt x="9494550" y="680616"/>
                </a:lnTo>
                <a:lnTo>
                  <a:pt x="9517703" y="679966"/>
                </a:lnTo>
                <a:lnTo>
                  <a:pt x="9541253" y="679640"/>
                </a:lnTo>
                <a:lnTo>
                  <a:pt x="9552431" y="679640"/>
                </a:lnTo>
                <a:lnTo>
                  <a:pt x="9564006" y="679966"/>
                </a:lnTo>
                <a:lnTo>
                  <a:pt x="9575582" y="680942"/>
                </a:lnTo>
                <a:lnTo>
                  <a:pt x="9586759" y="682244"/>
                </a:lnTo>
                <a:lnTo>
                  <a:pt x="9598336" y="684197"/>
                </a:lnTo>
                <a:lnTo>
                  <a:pt x="9609512" y="687452"/>
                </a:lnTo>
                <a:lnTo>
                  <a:pt x="9615100" y="689079"/>
                </a:lnTo>
                <a:lnTo>
                  <a:pt x="9620689" y="690707"/>
                </a:lnTo>
                <a:lnTo>
                  <a:pt x="9625879" y="692985"/>
                </a:lnTo>
                <a:lnTo>
                  <a:pt x="9631865" y="695264"/>
                </a:lnTo>
                <a:lnTo>
                  <a:pt x="9637854" y="697217"/>
                </a:lnTo>
                <a:lnTo>
                  <a:pt x="9644240" y="699496"/>
                </a:lnTo>
                <a:lnTo>
                  <a:pt x="9649828" y="701774"/>
                </a:lnTo>
                <a:lnTo>
                  <a:pt x="9655817" y="704378"/>
                </a:lnTo>
                <a:lnTo>
                  <a:pt x="9666993" y="709911"/>
                </a:lnTo>
                <a:lnTo>
                  <a:pt x="9677772" y="716096"/>
                </a:lnTo>
                <a:lnTo>
                  <a:pt x="9687750" y="722606"/>
                </a:lnTo>
                <a:lnTo>
                  <a:pt x="9697729" y="729441"/>
                </a:lnTo>
                <a:lnTo>
                  <a:pt x="9707309" y="736603"/>
                </a:lnTo>
                <a:lnTo>
                  <a:pt x="9716490" y="744089"/>
                </a:lnTo>
                <a:lnTo>
                  <a:pt x="9734853" y="759062"/>
                </a:lnTo>
                <a:lnTo>
                  <a:pt x="9752816" y="774360"/>
                </a:lnTo>
                <a:lnTo>
                  <a:pt x="9762794" y="781846"/>
                </a:lnTo>
                <a:lnTo>
                  <a:pt x="9772375" y="788682"/>
                </a:lnTo>
                <a:lnTo>
                  <a:pt x="9782353" y="795843"/>
                </a:lnTo>
                <a:lnTo>
                  <a:pt x="9793132" y="802028"/>
                </a:lnTo>
                <a:lnTo>
                  <a:pt x="9801514" y="807235"/>
                </a:lnTo>
                <a:lnTo>
                  <a:pt x="9809498" y="813094"/>
                </a:lnTo>
                <a:lnTo>
                  <a:pt x="9816283" y="818954"/>
                </a:lnTo>
                <a:lnTo>
                  <a:pt x="9822271" y="825789"/>
                </a:lnTo>
                <a:lnTo>
                  <a:pt x="9827859" y="832624"/>
                </a:lnTo>
                <a:lnTo>
                  <a:pt x="9832650" y="839459"/>
                </a:lnTo>
                <a:lnTo>
                  <a:pt x="9836242" y="846946"/>
                </a:lnTo>
                <a:lnTo>
                  <a:pt x="9839436" y="854432"/>
                </a:lnTo>
                <a:lnTo>
                  <a:pt x="9841830" y="861919"/>
                </a:lnTo>
                <a:lnTo>
                  <a:pt x="9843426" y="870056"/>
                </a:lnTo>
                <a:lnTo>
                  <a:pt x="9844624" y="878194"/>
                </a:lnTo>
                <a:lnTo>
                  <a:pt x="9845024" y="886331"/>
                </a:lnTo>
                <a:lnTo>
                  <a:pt x="9845024" y="894794"/>
                </a:lnTo>
                <a:lnTo>
                  <a:pt x="9844624" y="903583"/>
                </a:lnTo>
                <a:lnTo>
                  <a:pt x="9843826" y="912045"/>
                </a:lnTo>
                <a:lnTo>
                  <a:pt x="9842228" y="920834"/>
                </a:lnTo>
                <a:lnTo>
                  <a:pt x="9844224" y="963800"/>
                </a:lnTo>
                <a:lnTo>
                  <a:pt x="9844624" y="978447"/>
                </a:lnTo>
                <a:lnTo>
                  <a:pt x="9847818" y="1001557"/>
                </a:lnTo>
                <a:lnTo>
                  <a:pt x="9850613" y="1024342"/>
                </a:lnTo>
                <a:lnTo>
                  <a:pt x="9853007" y="1047453"/>
                </a:lnTo>
                <a:lnTo>
                  <a:pt x="9854605" y="1070237"/>
                </a:lnTo>
                <a:lnTo>
                  <a:pt x="9856201" y="1093348"/>
                </a:lnTo>
                <a:lnTo>
                  <a:pt x="9857397" y="1116132"/>
                </a:lnTo>
                <a:lnTo>
                  <a:pt x="9859393" y="1161703"/>
                </a:lnTo>
                <a:lnTo>
                  <a:pt x="9859393" y="1164631"/>
                </a:lnTo>
                <a:lnTo>
                  <a:pt x="9859393" y="1167236"/>
                </a:lnTo>
                <a:lnTo>
                  <a:pt x="9860191" y="1208900"/>
                </a:lnTo>
                <a:lnTo>
                  <a:pt x="9860591" y="1250889"/>
                </a:lnTo>
                <a:lnTo>
                  <a:pt x="9860989" y="1292228"/>
                </a:lnTo>
                <a:lnTo>
                  <a:pt x="9861789" y="1334216"/>
                </a:lnTo>
                <a:lnTo>
                  <a:pt x="9866977" y="1630745"/>
                </a:lnTo>
                <a:lnTo>
                  <a:pt x="9866977" y="1660366"/>
                </a:lnTo>
                <a:lnTo>
                  <a:pt x="9880150" y="1807165"/>
                </a:lnTo>
                <a:lnTo>
                  <a:pt x="9882146" y="1811722"/>
                </a:lnTo>
                <a:lnTo>
                  <a:pt x="9883742" y="1816604"/>
                </a:lnTo>
                <a:lnTo>
                  <a:pt x="9884940" y="1821161"/>
                </a:lnTo>
                <a:lnTo>
                  <a:pt x="9885738" y="1825718"/>
                </a:lnTo>
                <a:lnTo>
                  <a:pt x="9886536" y="1830275"/>
                </a:lnTo>
                <a:lnTo>
                  <a:pt x="9886937" y="1834833"/>
                </a:lnTo>
                <a:lnTo>
                  <a:pt x="9886937" y="1844272"/>
                </a:lnTo>
                <a:lnTo>
                  <a:pt x="9886536" y="1853386"/>
                </a:lnTo>
                <a:lnTo>
                  <a:pt x="9885738" y="1862826"/>
                </a:lnTo>
                <a:lnTo>
                  <a:pt x="9882944" y="1881378"/>
                </a:lnTo>
                <a:lnTo>
                  <a:pt x="9887735" y="1875519"/>
                </a:lnTo>
                <a:lnTo>
                  <a:pt x="9892525" y="1869335"/>
                </a:lnTo>
                <a:lnTo>
                  <a:pt x="9896517" y="1862826"/>
                </a:lnTo>
                <a:lnTo>
                  <a:pt x="9899711" y="1856641"/>
                </a:lnTo>
                <a:lnTo>
                  <a:pt x="9902903" y="1850131"/>
                </a:lnTo>
                <a:lnTo>
                  <a:pt x="9905697" y="1843946"/>
                </a:lnTo>
                <a:lnTo>
                  <a:pt x="9908492" y="1837111"/>
                </a:lnTo>
                <a:lnTo>
                  <a:pt x="9910488" y="1830600"/>
                </a:lnTo>
                <a:lnTo>
                  <a:pt x="9912484" y="1824090"/>
                </a:lnTo>
                <a:lnTo>
                  <a:pt x="9914080" y="1817581"/>
                </a:lnTo>
                <a:lnTo>
                  <a:pt x="9916476" y="1804235"/>
                </a:lnTo>
                <a:lnTo>
                  <a:pt x="9918072" y="1790890"/>
                </a:lnTo>
                <a:lnTo>
                  <a:pt x="9919270" y="1777219"/>
                </a:lnTo>
                <a:lnTo>
                  <a:pt x="9920068" y="1763548"/>
                </a:lnTo>
                <a:lnTo>
                  <a:pt x="9920466" y="1749877"/>
                </a:lnTo>
                <a:lnTo>
                  <a:pt x="9921264" y="1722535"/>
                </a:lnTo>
                <a:lnTo>
                  <a:pt x="9921664" y="1708865"/>
                </a:lnTo>
                <a:lnTo>
                  <a:pt x="9922862" y="1695193"/>
                </a:lnTo>
                <a:lnTo>
                  <a:pt x="9925256" y="1681849"/>
                </a:lnTo>
                <a:lnTo>
                  <a:pt x="9927653" y="1668503"/>
                </a:lnTo>
                <a:lnTo>
                  <a:pt x="9932841" y="1644741"/>
                </a:lnTo>
                <a:lnTo>
                  <a:pt x="9936833" y="1621305"/>
                </a:lnTo>
                <a:lnTo>
                  <a:pt x="9940825" y="1597545"/>
                </a:lnTo>
                <a:lnTo>
                  <a:pt x="9944417" y="1574109"/>
                </a:lnTo>
                <a:lnTo>
                  <a:pt x="9947212" y="1550347"/>
                </a:lnTo>
                <a:lnTo>
                  <a:pt x="9950404" y="1526585"/>
                </a:lnTo>
                <a:lnTo>
                  <a:pt x="9956392" y="1478737"/>
                </a:lnTo>
                <a:lnTo>
                  <a:pt x="9959186" y="1454976"/>
                </a:lnTo>
                <a:lnTo>
                  <a:pt x="9962380" y="1431215"/>
                </a:lnTo>
                <a:lnTo>
                  <a:pt x="9965573" y="1407454"/>
                </a:lnTo>
                <a:lnTo>
                  <a:pt x="9969565" y="1383692"/>
                </a:lnTo>
                <a:lnTo>
                  <a:pt x="9973955" y="1360256"/>
                </a:lnTo>
                <a:lnTo>
                  <a:pt x="9979145" y="1336820"/>
                </a:lnTo>
                <a:lnTo>
                  <a:pt x="9984734" y="1313059"/>
                </a:lnTo>
                <a:lnTo>
                  <a:pt x="9991918" y="1289623"/>
                </a:lnTo>
                <a:lnTo>
                  <a:pt x="10105284" y="654902"/>
                </a:lnTo>
                <a:lnTo>
                  <a:pt x="10107678" y="641557"/>
                </a:lnTo>
                <a:lnTo>
                  <a:pt x="10110472" y="627886"/>
                </a:lnTo>
                <a:lnTo>
                  <a:pt x="10114066" y="614541"/>
                </a:lnTo>
                <a:lnTo>
                  <a:pt x="10118457" y="601195"/>
                </a:lnTo>
                <a:lnTo>
                  <a:pt x="10123645" y="588500"/>
                </a:lnTo>
                <a:lnTo>
                  <a:pt x="10128435" y="575480"/>
                </a:lnTo>
                <a:lnTo>
                  <a:pt x="10134023" y="562787"/>
                </a:lnTo>
                <a:lnTo>
                  <a:pt x="10139612" y="549767"/>
                </a:lnTo>
                <a:lnTo>
                  <a:pt x="10151188" y="524377"/>
                </a:lnTo>
                <a:lnTo>
                  <a:pt x="10163163" y="498989"/>
                </a:lnTo>
                <a:lnTo>
                  <a:pt x="10168353" y="485969"/>
                </a:lnTo>
                <a:lnTo>
                  <a:pt x="10173541" y="473274"/>
                </a:lnTo>
                <a:lnTo>
                  <a:pt x="10178332" y="459928"/>
                </a:lnTo>
                <a:lnTo>
                  <a:pt x="10182724" y="446909"/>
                </a:lnTo>
                <a:lnTo>
                  <a:pt x="10185118" y="441375"/>
                </a:lnTo>
                <a:lnTo>
                  <a:pt x="10187512" y="436168"/>
                </a:lnTo>
                <a:lnTo>
                  <a:pt x="10191106" y="431285"/>
                </a:lnTo>
                <a:lnTo>
                  <a:pt x="10193102" y="429006"/>
                </a:lnTo>
                <a:lnTo>
                  <a:pt x="10195096" y="427054"/>
                </a:lnTo>
                <a:lnTo>
                  <a:pt x="10197493" y="425101"/>
                </a:lnTo>
                <a:lnTo>
                  <a:pt x="10199887" y="423473"/>
                </a:lnTo>
                <a:lnTo>
                  <a:pt x="10202681" y="422171"/>
                </a:lnTo>
                <a:lnTo>
                  <a:pt x="10205475" y="420869"/>
                </a:lnTo>
                <a:lnTo>
                  <a:pt x="10208669" y="419893"/>
                </a:lnTo>
                <a:lnTo>
                  <a:pt x="10211863" y="419242"/>
                </a:lnTo>
                <a:lnTo>
                  <a:pt x="10215456" y="418916"/>
                </a:lnTo>
                <a:lnTo>
                  <a:pt x="10219846" y="418916"/>
                </a:lnTo>
                <a:lnTo>
                  <a:pt x="10237809" y="419242"/>
                </a:lnTo>
                <a:lnTo>
                  <a:pt x="10256172" y="419242"/>
                </a:lnTo>
                <a:lnTo>
                  <a:pt x="10274533" y="418916"/>
                </a:lnTo>
                <a:lnTo>
                  <a:pt x="10293294" y="418266"/>
                </a:lnTo>
                <a:lnTo>
                  <a:pt x="10311655" y="417615"/>
                </a:lnTo>
                <a:lnTo>
                  <a:pt x="10330416" y="416963"/>
                </a:lnTo>
                <a:lnTo>
                  <a:pt x="10348778" y="416963"/>
                </a:lnTo>
                <a:lnTo>
                  <a:pt x="10367139" y="417289"/>
                </a:lnTo>
                <a:lnTo>
                  <a:pt x="10385502" y="418266"/>
                </a:lnTo>
                <a:lnTo>
                  <a:pt x="10394285" y="418916"/>
                </a:lnTo>
                <a:lnTo>
                  <a:pt x="10403067" y="419893"/>
                </a:lnTo>
                <a:lnTo>
                  <a:pt x="10411848" y="421195"/>
                </a:lnTo>
                <a:lnTo>
                  <a:pt x="10421028" y="422822"/>
                </a:lnTo>
                <a:lnTo>
                  <a:pt x="10429811" y="424449"/>
                </a:lnTo>
                <a:lnTo>
                  <a:pt x="10438593" y="426729"/>
                </a:lnTo>
                <a:lnTo>
                  <a:pt x="10447374" y="429006"/>
                </a:lnTo>
                <a:lnTo>
                  <a:pt x="10456156" y="431936"/>
                </a:lnTo>
                <a:lnTo>
                  <a:pt x="10464538" y="434865"/>
                </a:lnTo>
                <a:lnTo>
                  <a:pt x="10472921" y="438445"/>
                </a:lnTo>
                <a:lnTo>
                  <a:pt x="10481703" y="442352"/>
                </a:lnTo>
                <a:lnTo>
                  <a:pt x="10489686" y="446909"/>
                </a:lnTo>
                <a:lnTo>
                  <a:pt x="10497670" y="451792"/>
                </a:lnTo>
                <a:lnTo>
                  <a:pt x="10505653" y="456999"/>
                </a:lnTo>
                <a:lnTo>
                  <a:pt x="10520821" y="468718"/>
                </a:lnTo>
                <a:lnTo>
                  <a:pt x="10527210" y="473600"/>
                </a:lnTo>
                <a:lnTo>
                  <a:pt x="10530002" y="475227"/>
                </a:lnTo>
                <a:lnTo>
                  <a:pt x="10540780" y="466764"/>
                </a:lnTo>
                <a:lnTo>
                  <a:pt x="10545971" y="463510"/>
                </a:lnTo>
                <a:lnTo>
                  <a:pt x="10550759" y="460906"/>
                </a:lnTo>
                <a:lnTo>
                  <a:pt x="10554751" y="458301"/>
                </a:lnTo>
                <a:lnTo>
                  <a:pt x="10558743" y="456674"/>
                </a:lnTo>
                <a:lnTo>
                  <a:pt x="10562336" y="455047"/>
                </a:lnTo>
                <a:lnTo>
                  <a:pt x="10565928" y="454070"/>
                </a:lnTo>
                <a:lnTo>
                  <a:pt x="10568722" y="453419"/>
                </a:lnTo>
                <a:lnTo>
                  <a:pt x="10571516" y="453093"/>
                </a:lnTo>
                <a:lnTo>
                  <a:pt x="10574310" y="453093"/>
                </a:lnTo>
                <a:lnTo>
                  <a:pt x="10576306" y="453419"/>
                </a:lnTo>
                <a:lnTo>
                  <a:pt x="10578700" y="454396"/>
                </a:lnTo>
                <a:lnTo>
                  <a:pt x="10580698" y="455372"/>
                </a:lnTo>
                <a:lnTo>
                  <a:pt x="10582295" y="456674"/>
                </a:lnTo>
                <a:lnTo>
                  <a:pt x="10583891" y="458301"/>
                </a:lnTo>
                <a:lnTo>
                  <a:pt x="10585089" y="459928"/>
                </a:lnTo>
                <a:lnTo>
                  <a:pt x="10586285" y="462208"/>
                </a:lnTo>
                <a:lnTo>
                  <a:pt x="10587883" y="466764"/>
                </a:lnTo>
                <a:lnTo>
                  <a:pt x="10589479" y="472297"/>
                </a:lnTo>
                <a:lnTo>
                  <a:pt x="10590277" y="478157"/>
                </a:lnTo>
                <a:lnTo>
                  <a:pt x="10591475" y="491177"/>
                </a:lnTo>
                <a:lnTo>
                  <a:pt x="10592273" y="504523"/>
                </a:lnTo>
                <a:lnTo>
                  <a:pt x="10608240" y="514287"/>
                </a:lnTo>
                <a:lnTo>
                  <a:pt x="10616224" y="519170"/>
                </a:lnTo>
                <a:lnTo>
                  <a:pt x="10623807" y="524377"/>
                </a:lnTo>
                <a:lnTo>
                  <a:pt x="10631391" y="529585"/>
                </a:lnTo>
                <a:lnTo>
                  <a:pt x="10638177" y="535119"/>
                </a:lnTo>
                <a:lnTo>
                  <a:pt x="10644964" y="540653"/>
                </a:lnTo>
                <a:lnTo>
                  <a:pt x="10650552" y="546511"/>
                </a:lnTo>
                <a:lnTo>
                  <a:pt x="10655342" y="553021"/>
                </a:lnTo>
                <a:lnTo>
                  <a:pt x="10657736" y="556277"/>
                </a:lnTo>
                <a:lnTo>
                  <a:pt x="10659733" y="559531"/>
                </a:lnTo>
                <a:lnTo>
                  <a:pt x="10661331" y="562787"/>
                </a:lnTo>
                <a:lnTo>
                  <a:pt x="10662927" y="566367"/>
                </a:lnTo>
                <a:lnTo>
                  <a:pt x="10664125" y="569947"/>
                </a:lnTo>
                <a:lnTo>
                  <a:pt x="10665321" y="573853"/>
                </a:lnTo>
                <a:lnTo>
                  <a:pt x="10665721" y="577760"/>
                </a:lnTo>
                <a:lnTo>
                  <a:pt x="10666121" y="581990"/>
                </a:lnTo>
                <a:lnTo>
                  <a:pt x="10666519" y="586223"/>
                </a:lnTo>
                <a:lnTo>
                  <a:pt x="10666121" y="590453"/>
                </a:lnTo>
                <a:lnTo>
                  <a:pt x="10665721" y="594685"/>
                </a:lnTo>
                <a:lnTo>
                  <a:pt x="10664923" y="599242"/>
                </a:lnTo>
                <a:lnTo>
                  <a:pt x="10663725" y="604125"/>
                </a:lnTo>
                <a:lnTo>
                  <a:pt x="10662129" y="609332"/>
                </a:lnTo>
                <a:lnTo>
                  <a:pt x="10667317" y="662389"/>
                </a:lnTo>
                <a:lnTo>
                  <a:pt x="10673305" y="703727"/>
                </a:lnTo>
                <a:lnTo>
                  <a:pt x="10676497" y="724559"/>
                </a:lnTo>
                <a:lnTo>
                  <a:pt x="10678894" y="745391"/>
                </a:lnTo>
                <a:lnTo>
                  <a:pt x="10681290" y="765897"/>
                </a:lnTo>
                <a:lnTo>
                  <a:pt x="10682886" y="786729"/>
                </a:lnTo>
                <a:lnTo>
                  <a:pt x="10684482" y="807561"/>
                </a:lnTo>
                <a:lnTo>
                  <a:pt x="10685680" y="828392"/>
                </a:lnTo>
                <a:lnTo>
                  <a:pt x="10686078" y="849224"/>
                </a:lnTo>
                <a:lnTo>
                  <a:pt x="10686478" y="869731"/>
                </a:lnTo>
                <a:lnTo>
                  <a:pt x="10686078" y="890563"/>
                </a:lnTo>
                <a:lnTo>
                  <a:pt x="10684882" y="911394"/>
                </a:lnTo>
                <a:lnTo>
                  <a:pt x="10683284" y="932226"/>
                </a:lnTo>
                <a:lnTo>
                  <a:pt x="10680890" y="952732"/>
                </a:lnTo>
                <a:lnTo>
                  <a:pt x="10677698" y="973564"/>
                </a:lnTo>
                <a:lnTo>
                  <a:pt x="10673305" y="994397"/>
                </a:lnTo>
                <a:lnTo>
                  <a:pt x="10672905" y="997000"/>
                </a:lnTo>
                <a:lnTo>
                  <a:pt x="10672905" y="999279"/>
                </a:lnTo>
                <a:lnTo>
                  <a:pt x="10672905" y="1001883"/>
                </a:lnTo>
                <a:lnTo>
                  <a:pt x="10673305" y="1004162"/>
                </a:lnTo>
                <a:lnTo>
                  <a:pt x="10675301" y="1009044"/>
                </a:lnTo>
                <a:lnTo>
                  <a:pt x="10677297" y="1013601"/>
                </a:lnTo>
                <a:lnTo>
                  <a:pt x="10679692" y="1017832"/>
                </a:lnTo>
                <a:lnTo>
                  <a:pt x="10682486" y="1022064"/>
                </a:lnTo>
                <a:lnTo>
                  <a:pt x="10688074" y="1030527"/>
                </a:lnTo>
                <a:lnTo>
                  <a:pt x="10690470" y="1034758"/>
                </a:lnTo>
                <a:lnTo>
                  <a:pt x="10692466" y="1039315"/>
                </a:lnTo>
                <a:lnTo>
                  <a:pt x="10694062" y="1043547"/>
                </a:lnTo>
                <a:lnTo>
                  <a:pt x="10694460" y="1047778"/>
                </a:lnTo>
                <a:lnTo>
                  <a:pt x="10694460" y="1050057"/>
                </a:lnTo>
                <a:lnTo>
                  <a:pt x="10694062" y="1052334"/>
                </a:lnTo>
                <a:lnTo>
                  <a:pt x="10693264" y="1054614"/>
                </a:lnTo>
                <a:lnTo>
                  <a:pt x="10692466" y="1056892"/>
                </a:lnTo>
                <a:lnTo>
                  <a:pt x="10691268" y="1059171"/>
                </a:lnTo>
                <a:lnTo>
                  <a:pt x="10689672" y="1061450"/>
                </a:lnTo>
                <a:lnTo>
                  <a:pt x="10687276" y="1064379"/>
                </a:lnTo>
                <a:lnTo>
                  <a:pt x="10684882" y="1066657"/>
                </a:lnTo>
                <a:lnTo>
                  <a:pt x="10686478" y="1069260"/>
                </a:lnTo>
                <a:lnTo>
                  <a:pt x="10687676" y="1071865"/>
                </a:lnTo>
                <a:lnTo>
                  <a:pt x="10688474" y="1074469"/>
                </a:lnTo>
                <a:lnTo>
                  <a:pt x="10688874" y="1077073"/>
                </a:lnTo>
                <a:lnTo>
                  <a:pt x="10689272" y="1081955"/>
                </a:lnTo>
                <a:lnTo>
                  <a:pt x="10688874" y="1086838"/>
                </a:lnTo>
                <a:lnTo>
                  <a:pt x="10691268" y="1100509"/>
                </a:lnTo>
                <a:lnTo>
                  <a:pt x="10692864" y="1113854"/>
                </a:lnTo>
                <a:lnTo>
                  <a:pt x="10694460" y="1127525"/>
                </a:lnTo>
                <a:lnTo>
                  <a:pt x="10695258" y="1141197"/>
                </a:lnTo>
                <a:lnTo>
                  <a:pt x="10696058" y="1154867"/>
                </a:lnTo>
                <a:lnTo>
                  <a:pt x="10696458" y="1168212"/>
                </a:lnTo>
                <a:lnTo>
                  <a:pt x="10696458" y="1195554"/>
                </a:lnTo>
                <a:lnTo>
                  <a:pt x="10696058" y="1250238"/>
                </a:lnTo>
                <a:lnTo>
                  <a:pt x="10696458" y="1277580"/>
                </a:lnTo>
                <a:lnTo>
                  <a:pt x="10696856" y="1290925"/>
                </a:lnTo>
                <a:lnTo>
                  <a:pt x="10697257" y="1304596"/>
                </a:lnTo>
                <a:lnTo>
                  <a:pt x="10697257" y="1319569"/>
                </a:lnTo>
                <a:lnTo>
                  <a:pt x="10698453" y="1386297"/>
                </a:lnTo>
                <a:lnTo>
                  <a:pt x="10699651" y="1419496"/>
                </a:lnTo>
                <a:lnTo>
                  <a:pt x="10700449" y="1435772"/>
                </a:lnTo>
                <a:lnTo>
                  <a:pt x="10701247" y="1452372"/>
                </a:lnTo>
                <a:lnTo>
                  <a:pt x="10701647" y="1458232"/>
                </a:lnTo>
                <a:lnTo>
                  <a:pt x="10701647" y="1463765"/>
                </a:lnTo>
                <a:lnTo>
                  <a:pt x="10701247" y="1469624"/>
                </a:lnTo>
                <a:lnTo>
                  <a:pt x="10700449" y="1474506"/>
                </a:lnTo>
                <a:lnTo>
                  <a:pt x="10699251" y="1479063"/>
                </a:lnTo>
                <a:lnTo>
                  <a:pt x="10697655" y="1483294"/>
                </a:lnTo>
                <a:lnTo>
                  <a:pt x="10695258" y="1487201"/>
                </a:lnTo>
                <a:lnTo>
                  <a:pt x="10692864" y="1490455"/>
                </a:lnTo>
                <a:lnTo>
                  <a:pt x="10689272" y="1494037"/>
                </a:lnTo>
                <a:lnTo>
                  <a:pt x="10685680" y="1496640"/>
                </a:lnTo>
                <a:lnTo>
                  <a:pt x="10681290" y="1498918"/>
                </a:lnTo>
                <a:lnTo>
                  <a:pt x="10676099" y="1500546"/>
                </a:lnTo>
                <a:lnTo>
                  <a:pt x="10670113" y="1501848"/>
                </a:lnTo>
                <a:lnTo>
                  <a:pt x="10663327" y="1502825"/>
                </a:lnTo>
                <a:lnTo>
                  <a:pt x="10656140" y="1503150"/>
                </a:lnTo>
                <a:lnTo>
                  <a:pt x="10648158" y="1502825"/>
                </a:lnTo>
                <a:lnTo>
                  <a:pt x="10664125" y="1510962"/>
                </a:lnTo>
                <a:lnTo>
                  <a:pt x="10669713" y="1511287"/>
                </a:lnTo>
                <a:lnTo>
                  <a:pt x="10674901" y="1511613"/>
                </a:lnTo>
                <a:lnTo>
                  <a:pt x="10679294" y="1512264"/>
                </a:lnTo>
                <a:lnTo>
                  <a:pt x="10683284" y="1512915"/>
                </a:lnTo>
                <a:lnTo>
                  <a:pt x="10686878" y="1513891"/>
                </a:lnTo>
                <a:lnTo>
                  <a:pt x="10690070" y="1514868"/>
                </a:lnTo>
                <a:lnTo>
                  <a:pt x="10692466" y="1516170"/>
                </a:lnTo>
                <a:lnTo>
                  <a:pt x="10694860" y="1517798"/>
                </a:lnTo>
                <a:lnTo>
                  <a:pt x="10696458" y="1519425"/>
                </a:lnTo>
                <a:lnTo>
                  <a:pt x="10698055" y="1521378"/>
                </a:lnTo>
                <a:lnTo>
                  <a:pt x="10699251" y="1523006"/>
                </a:lnTo>
                <a:lnTo>
                  <a:pt x="10700449" y="1524959"/>
                </a:lnTo>
                <a:lnTo>
                  <a:pt x="10700849" y="1526912"/>
                </a:lnTo>
                <a:lnTo>
                  <a:pt x="10701247" y="1529189"/>
                </a:lnTo>
                <a:lnTo>
                  <a:pt x="10701647" y="1533422"/>
                </a:lnTo>
                <a:lnTo>
                  <a:pt x="10701247" y="1538304"/>
                </a:lnTo>
                <a:lnTo>
                  <a:pt x="10700449" y="1542861"/>
                </a:lnTo>
                <a:lnTo>
                  <a:pt x="10698453" y="1553277"/>
                </a:lnTo>
                <a:lnTo>
                  <a:pt x="10697655" y="1557834"/>
                </a:lnTo>
                <a:lnTo>
                  <a:pt x="10697257" y="1562716"/>
                </a:lnTo>
                <a:lnTo>
                  <a:pt x="10697655" y="1566948"/>
                </a:lnTo>
                <a:lnTo>
                  <a:pt x="10698055" y="1569226"/>
                </a:lnTo>
                <a:lnTo>
                  <a:pt x="10698453" y="1571179"/>
                </a:lnTo>
                <a:lnTo>
                  <a:pt x="10701647" y="1600799"/>
                </a:lnTo>
                <a:lnTo>
                  <a:pt x="10706437" y="1596243"/>
                </a:lnTo>
                <a:lnTo>
                  <a:pt x="10711625" y="1592011"/>
                </a:lnTo>
                <a:lnTo>
                  <a:pt x="10715617" y="1587453"/>
                </a:lnTo>
                <a:lnTo>
                  <a:pt x="10719210" y="1582897"/>
                </a:lnTo>
                <a:lnTo>
                  <a:pt x="10722804" y="1578340"/>
                </a:lnTo>
                <a:lnTo>
                  <a:pt x="10725996" y="1573458"/>
                </a:lnTo>
                <a:lnTo>
                  <a:pt x="10728790" y="1568250"/>
                </a:lnTo>
                <a:lnTo>
                  <a:pt x="10731186" y="1563367"/>
                </a:lnTo>
                <a:lnTo>
                  <a:pt x="10733580" y="1558484"/>
                </a:lnTo>
                <a:lnTo>
                  <a:pt x="10735577" y="1553277"/>
                </a:lnTo>
                <a:lnTo>
                  <a:pt x="10739169" y="1542861"/>
                </a:lnTo>
                <a:lnTo>
                  <a:pt x="10742363" y="1532119"/>
                </a:lnTo>
                <a:lnTo>
                  <a:pt x="10745157" y="1521703"/>
                </a:lnTo>
                <a:lnTo>
                  <a:pt x="10749547" y="1499895"/>
                </a:lnTo>
                <a:lnTo>
                  <a:pt x="10751941" y="1489154"/>
                </a:lnTo>
                <a:lnTo>
                  <a:pt x="10754735" y="1478412"/>
                </a:lnTo>
                <a:lnTo>
                  <a:pt x="10757930" y="1467996"/>
                </a:lnTo>
                <a:lnTo>
                  <a:pt x="10761922" y="1457580"/>
                </a:lnTo>
                <a:lnTo>
                  <a:pt x="10764316" y="1452698"/>
                </a:lnTo>
                <a:lnTo>
                  <a:pt x="10767110" y="1447815"/>
                </a:lnTo>
                <a:lnTo>
                  <a:pt x="10769904" y="1442932"/>
                </a:lnTo>
                <a:lnTo>
                  <a:pt x="10773496" y="1437725"/>
                </a:lnTo>
                <a:lnTo>
                  <a:pt x="10774695" y="1431540"/>
                </a:lnTo>
                <a:lnTo>
                  <a:pt x="10776293" y="1425356"/>
                </a:lnTo>
                <a:lnTo>
                  <a:pt x="10778287" y="1419171"/>
                </a:lnTo>
                <a:lnTo>
                  <a:pt x="10780683" y="1413312"/>
                </a:lnTo>
                <a:lnTo>
                  <a:pt x="10783077" y="1407127"/>
                </a:lnTo>
                <a:lnTo>
                  <a:pt x="10785871" y="1401595"/>
                </a:lnTo>
                <a:lnTo>
                  <a:pt x="10789065" y="1396061"/>
                </a:lnTo>
                <a:lnTo>
                  <a:pt x="10792257" y="1390528"/>
                </a:lnTo>
                <a:lnTo>
                  <a:pt x="10795852" y="1384994"/>
                </a:lnTo>
                <a:lnTo>
                  <a:pt x="10799444" y="1379461"/>
                </a:lnTo>
                <a:lnTo>
                  <a:pt x="10808224" y="1369045"/>
                </a:lnTo>
                <a:lnTo>
                  <a:pt x="10817007" y="1358955"/>
                </a:lnTo>
                <a:lnTo>
                  <a:pt x="10826587" y="1348863"/>
                </a:lnTo>
                <a:lnTo>
                  <a:pt x="10831777" y="1346585"/>
                </a:lnTo>
                <a:lnTo>
                  <a:pt x="10836566" y="1344633"/>
                </a:lnTo>
                <a:lnTo>
                  <a:pt x="10842154" y="1343005"/>
                </a:lnTo>
                <a:lnTo>
                  <a:pt x="10847344" y="1341703"/>
                </a:lnTo>
                <a:lnTo>
                  <a:pt x="10852533" y="1340726"/>
                </a:lnTo>
                <a:lnTo>
                  <a:pt x="10857323" y="1339749"/>
                </a:lnTo>
                <a:lnTo>
                  <a:pt x="10862513" y="1339099"/>
                </a:lnTo>
                <a:lnTo>
                  <a:pt x="10867701" y="1338773"/>
                </a:lnTo>
                <a:lnTo>
                  <a:pt x="10878080" y="1338448"/>
                </a:lnTo>
                <a:lnTo>
                  <a:pt x="10888060" y="1338773"/>
                </a:lnTo>
                <a:lnTo>
                  <a:pt x="10898039" y="1339749"/>
                </a:lnTo>
                <a:lnTo>
                  <a:pt x="10908417" y="1340726"/>
                </a:lnTo>
                <a:lnTo>
                  <a:pt x="10918398" y="1342354"/>
                </a:lnTo>
                <a:lnTo>
                  <a:pt x="10928775" y="1344307"/>
                </a:lnTo>
                <a:lnTo>
                  <a:pt x="10949134" y="1347887"/>
                </a:lnTo>
                <a:lnTo>
                  <a:pt x="10959112" y="1349515"/>
                </a:lnTo>
                <a:lnTo>
                  <a:pt x="10969491" y="1350817"/>
                </a:lnTo>
                <a:lnTo>
                  <a:pt x="10979471" y="1351793"/>
                </a:lnTo>
                <a:lnTo>
                  <a:pt x="10989850" y="1352119"/>
                </a:lnTo>
                <a:lnTo>
                  <a:pt x="11000228" y="1351142"/>
                </a:lnTo>
                <a:lnTo>
                  <a:pt x="11011005" y="1350492"/>
                </a:lnTo>
                <a:lnTo>
                  <a:pt x="11021781" y="1350492"/>
                </a:lnTo>
                <a:lnTo>
                  <a:pt x="11032560" y="1350817"/>
                </a:lnTo>
                <a:lnTo>
                  <a:pt x="11044136" y="1351793"/>
                </a:lnTo>
                <a:lnTo>
                  <a:pt x="11055313" y="1353096"/>
                </a:lnTo>
                <a:lnTo>
                  <a:pt x="11066090" y="1354722"/>
                </a:lnTo>
                <a:lnTo>
                  <a:pt x="11077666" y="1357002"/>
                </a:lnTo>
                <a:lnTo>
                  <a:pt x="11088843" y="1359931"/>
                </a:lnTo>
                <a:lnTo>
                  <a:pt x="11100419" y="1362860"/>
                </a:lnTo>
                <a:lnTo>
                  <a:pt x="11111196" y="1366115"/>
                </a:lnTo>
                <a:lnTo>
                  <a:pt x="11121975" y="1369695"/>
                </a:lnTo>
                <a:lnTo>
                  <a:pt x="11133151" y="1373601"/>
                </a:lnTo>
                <a:lnTo>
                  <a:pt x="11143930" y="1377833"/>
                </a:lnTo>
                <a:lnTo>
                  <a:pt x="11154308" y="1382390"/>
                </a:lnTo>
                <a:lnTo>
                  <a:pt x="11164287" y="1387924"/>
                </a:lnTo>
                <a:lnTo>
                  <a:pt x="11174665" y="1393132"/>
                </a:lnTo>
                <a:lnTo>
                  <a:pt x="11184646" y="1398340"/>
                </a:lnTo>
                <a:lnTo>
                  <a:pt x="11194224" y="1404198"/>
                </a:lnTo>
                <a:lnTo>
                  <a:pt x="11203407" y="1410057"/>
                </a:lnTo>
                <a:lnTo>
                  <a:pt x="11212587" y="1416567"/>
                </a:lnTo>
                <a:lnTo>
                  <a:pt x="11220970" y="1423078"/>
                </a:lnTo>
                <a:lnTo>
                  <a:pt x="11228952" y="1429588"/>
                </a:lnTo>
                <a:lnTo>
                  <a:pt x="11236936" y="1436423"/>
                </a:lnTo>
                <a:lnTo>
                  <a:pt x="11244121" y="1443909"/>
                </a:lnTo>
                <a:lnTo>
                  <a:pt x="11250907" y="1451071"/>
                </a:lnTo>
                <a:lnTo>
                  <a:pt x="11257294" y="1458232"/>
                </a:lnTo>
                <a:lnTo>
                  <a:pt x="11263282" y="1466044"/>
                </a:lnTo>
                <a:lnTo>
                  <a:pt x="11268470" y="1473530"/>
                </a:lnTo>
                <a:lnTo>
                  <a:pt x="11272862" y="1481342"/>
                </a:lnTo>
                <a:lnTo>
                  <a:pt x="11276853" y="1489154"/>
                </a:lnTo>
                <a:lnTo>
                  <a:pt x="11280447" y="1497291"/>
                </a:lnTo>
                <a:lnTo>
                  <a:pt x="11282841" y="1499895"/>
                </a:lnTo>
                <a:lnTo>
                  <a:pt x="11284437" y="1502825"/>
                </a:lnTo>
                <a:lnTo>
                  <a:pt x="11284837" y="1505754"/>
                </a:lnTo>
                <a:lnTo>
                  <a:pt x="11284437" y="1509010"/>
                </a:lnTo>
                <a:lnTo>
                  <a:pt x="11288029" y="1513240"/>
                </a:lnTo>
                <a:lnTo>
                  <a:pt x="11291223" y="1518123"/>
                </a:lnTo>
                <a:lnTo>
                  <a:pt x="11293619" y="1523006"/>
                </a:lnTo>
                <a:lnTo>
                  <a:pt x="11295614" y="1528213"/>
                </a:lnTo>
                <a:lnTo>
                  <a:pt x="11297212" y="1533422"/>
                </a:lnTo>
                <a:lnTo>
                  <a:pt x="11298010" y="1538629"/>
                </a:lnTo>
                <a:lnTo>
                  <a:pt x="11299606" y="1550347"/>
                </a:lnTo>
                <a:lnTo>
                  <a:pt x="11301204" y="1562065"/>
                </a:lnTo>
                <a:lnTo>
                  <a:pt x="11302002" y="1568575"/>
                </a:lnTo>
                <a:lnTo>
                  <a:pt x="11303198" y="1575410"/>
                </a:lnTo>
                <a:lnTo>
                  <a:pt x="11304796" y="1581920"/>
                </a:lnTo>
                <a:lnTo>
                  <a:pt x="11306790" y="1588757"/>
                </a:lnTo>
                <a:lnTo>
                  <a:pt x="11309586" y="1595592"/>
                </a:lnTo>
                <a:lnTo>
                  <a:pt x="11312778" y="1603403"/>
                </a:lnTo>
                <a:lnTo>
                  <a:pt x="11317569" y="1586477"/>
                </a:lnTo>
                <a:lnTo>
                  <a:pt x="11321959" y="1569877"/>
                </a:lnTo>
                <a:lnTo>
                  <a:pt x="11330741" y="1537653"/>
                </a:lnTo>
                <a:lnTo>
                  <a:pt x="11338726" y="1506405"/>
                </a:lnTo>
                <a:lnTo>
                  <a:pt x="11346310" y="1476134"/>
                </a:lnTo>
                <a:lnTo>
                  <a:pt x="11350300" y="1461161"/>
                </a:lnTo>
                <a:lnTo>
                  <a:pt x="11354693" y="1446513"/>
                </a:lnTo>
                <a:lnTo>
                  <a:pt x="11359481" y="1431866"/>
                </a:lnTo>
                <a:lnTo>
                  <a:pt x="11364671" y="1417544"/>
                </a:lnTo>
                <a:lnTo>
                  <a:pt x="11369861" y="1403547"/>
                </a:lnTo>
                <a:lnTo>
                  <a:pt x="11375448" y="1389551"/>
                </a:lnTo>
                <a:lnTo>
                  <a:pt x="11381836" y="1375555"/>
                </a:lnTo>
                <a:lnTo>
                  <a:pt x="11388622" y="1362209"/>
                </a:lnTo>
                <a:lnTo>
                  <a:pt x="11479633" y="1066331"/>
                </a:lnTo>
                <a:lnTo>
                  <a:pt x="11479233" y="1066331"/>
                </a:lnTo>
                <a:lnTo>
                  <a:pt x="11480829" y="1055590"/>
                </a:lnTo>
                <a:lnTo>
                  <a:pt x="11482427" y="1044848"/>
                </a:lnTo>
                <a:lnTo>
                  <a:pt x="11486817" y="1023691"/>
                </a:lnTo>
                <a:lnTo>
                  <a:pt x="11492006" y="1002533"/>
                </a:lnTo>
                <a:lnTo>
                  <a:pt x="11497994" y="982027"/>
                </a:lnTo>
                <a:lnTo>
                  <a:pt x="11504382" y="961521"/>
                </a:lnTo>
                <a:lnTo>
                  <a:pt x="11511567" y="941014"/>
                </a:lnTo>
                <a:lnTo>
                  <a:pt x="11519551" y="920834"/>
                </a:lnTo>
                <a:lnTo>
                  <a:pt x="11528332" y="900978"/>
                </a:lnTo>
                <a:lnTo>
                  <a:pt x="11537112" y="881124"/>
                </a:lnTo>
                <a:lnTo>
                  <a:pt x="11546295" y="861268"/>
                </a:lnTo>
                <a:lnTo>
                  <a:pt x="11556273" y="841413"/>
                </a:lnTo>
                <a:lnTo>
                  <a:pt x="11566254" y="821883"/>
                </a:lnTo>
                <a:lnTo>
                  <a:pt x="11587011" y="782498"/>
                </a:lnTo>
                <a:lnTo>
                  <a:pt x="11608566" y="743763"/>
                </a:lnTo>
                <a:lnTo>
                  <a:pt x="11610562" y="740183"/>
                </a:lnTo>
                <a:lnTo>
                  <a:pt x="11612956" y="736603"/>
                </a:lnTo>
                <a:lnTo>
                  <a:pt x="11615350" y="734324"/>
                </a:lnTo>
                <a:lnTo>
                  <a:pt x="11617348" y="732370"/>
                </a:lnTo>
                <a:lnTo>
                  <a:pt x="11619742" y="730744"/>
                </a:lnTo>
                <a:lnTo>
                  <a:pt x="11622935" y="729767"/>
                </a:lnTo>
                <a:lnTo>
                  <a:pt x="11625331" y="729116"/>
                </a:lnTo>
                <a:lnTo>
                  <a:pt x="11627725" y="728791"/>
                </a:lnTo>
                <a:lnTo>
                  <a:pt x="11630121" y="728465"/>
                </a:lnTo>
                <a:lnTo>
                  <a:pt x="11632915" y="728465"/>
                </a:lnTo>
                <a:lnTo>
                  <a:pt x="11638103" y="729116"/>
                </a:lnTo>
                <a:lnTo>
                  <a:pt x="11644092" y="729767"/>
                </a:lnTo>
                <a:lnTo>
                  <a:pt x="11649680" y="730093"/>
                </a:lnTo>
                <a:lnTo>
                  <a:pt x="11676025" y="729767"/>
                </a:lnTo>
                <a:lnTo>
                  <a:pt x="11701971" y="729116"/>
                </a:lnTo>
                <a:lnTo>
                  <a:pt x="11753863" y="727814"/>
                </a:lnTo>
                <a:lnTo>
                  <a:pt x="11777016" y="726186"/>
                </a:lnTo>
                <a:lnTo>
                  <a:pt x="11788991" y="725210"/>
                </a:lnTo>
                <a:lnTo>
                  <a:pt x="11800568" y="724234"/>
                </a:lnTo>
                <a:lnTo>
                  <a:pt x="11812144" y="723908"/>
                </a:lnTo>
                <a:lnTo>
                  <a:pt x="11823719" y="723908"/>
                </a:lnTo>
                <a:lnTo>
                  <a:pt x="11834497" y="724234"/>
                </a:lnTo>
                <a:lnTo>
                  <a:pt x="11845274" y="725535"/>
                </a:lnTo>
                <a:lnTo>
                  <a:pt x="11850862" y="726186"/>
                </a:lnTo>
                <a:lnTo>
                  <a:pt x="11856051" y="727488"/>
                </a:lnTo>
                <a:lnTo>
                  <a:pt x="11861241" y="728791"/>
                </a:lnTo>
                <a:lnTo>
                  <a:pt x="11866031" y="730093"/>
                </a:lnTo>
                <a:lnTo>
                  <a:pt x="11871219" y="732045"/>
                </a:lnTo>
                <a:lnTo>
                  <a:pt x="11876012" y="733998"/>
                </a:lnTo>
                <a:lnTo>
                  <a:pt x="11880402" y="736277"/>
                </a:lnTo>
                <a:lnTo>
                  <a:pt x="11885192" y="738880"/>
                </a:lnTo>
                <a:lnTo>
                  <a:pt x="11889582" y="742136"/>
                </a:lnTo>
                <a:lnTo>
                  <a:pt x="11893973" y="745391"/>
                </a:lnTo>
                <a:lnTo>
                  <a:pt x="11897965" y="748971"/>
                </a:lnTo>
                <a:lnTo>
                  <a:pt x="11901957" y="752877"/>
                </a:lnTo>
                <a:lnTo>
                  <a:pt x="11905949" y="757109"/>
                </a:lnTo>
                <a:lnTo>
                  <a:pt x="11909541" y="761991"/>
                </a:lnTo>
                <a:lnTo>
                  <a:pt x="11913134" y="767524"/>
                </a:lnTo>
                <a:lnTo>
                  <a:pt x="11916726" y="772732"/>
                </a:lnTo>
                <a:lnTo>
                  <a:pt x="11919920" y="772732"/>
                </a:lnTo>
                <a:lnTo>
                  <a:pt x="11923512" y="772082"/>
                </a:lnTo>
                <a:lnTo>
                  <a:pt x="11926704" y="771431"/>
                </a:lnTo>
                <a:lnTo>
                  <a:pt x="11930298" y="770453"/>
                </a:lnTo>
                <a:lnTo>
                  <a:pt x="11936685" y="768176"/>
                </a:lnTo>
                <a:lnTo>
                  <a:pt x="11943071" y="765246"/>
                </a:lnTo>
                <a:lnTo>
                  <a:pt x="11949857" y="761991"/>
                </a:lnTo>
                <a:lnTo>
                  <a:pt x="11955846" y="758736"/>
                </a:lnTo>
                <a:lnTo>
                  <a:pt x="11962232" y="755481"/>
                </a:lnTo>
                <a:lnTo>
                  <a:pt x="11968618" y="752552"/>
                </a:lnTo>
                <a:lnTo>
                  <a:pt x="11975005" y="749948"/>
                </a:lnTo>
                <a:lnTo>
                  <a:pt x="11981791" y="747669"/>
                </a:lnTo>
                <a:lnTo>
                  <a:pt x="11985383" y="747018"/>
                </a:lnTo>
                <a:lnTo>
                  <a:pt x="11988577" y="746367"/>
                </a:lnTo>
                <a:lnTo>
                  <a:pt x="11992170" y="746042"/>
                </a:lnTo>
                <a:lnTo>
                  <a:pt x="11995362" y="745717"/>
                </a:lnTo>
                <a:lnTo>
                  <a:pt x="11998956" y="746042"/>
                </a:lnTo>
                <a:lnTo>
                  <a:pt x="12002548" y="746367"/>
                </a:lnTo>
                <a:lnTo>
                  <a:pt x="12006140" y="747018"/>
                </a:lnTo>
                <a:lnTo>
                  <a:pt x="12010133" y="747994"/>
                </a:lnTo>
                <a:lnTo>
                  <a:pt x="12014123" y="749296"/>
                </a:lnTo>
                <a:lnTo>
                  <a:pt x="12018115" y="751250"/>
                </a:lnTo>
                <a:lnTo>
                  <a:pt x="12022107" y="753203"/>
                </a:lnTo>
                <a:lnTo>
                  <a:pt x="12026099" y="755806"/>
                </a:lnTo>
                <a:lnTo>
                  <a:pt x="12031688" y="752552"/>
                </a:lnTo>
                <a:lnTo>
                  <a:pt x="12037676" y="749296"/>
                </a:lnTo>
                <a:lnTo>
                  <a:pt x="12040468" y="747669"/>
                </a:lnTo>
                <a:lnTo>
                  <a:pt x="12042864" y="745717"/>
                </a:lnTo>
                <a:lnTo>
                  <a:pt x="12044860" y="743763"/>
                </a:lnTo>
                <a:lnTo>
                  <a:pt x="12046058" y="741810"/>
                </a:lnTo>
                <a:lnTo>
                  <a:pt x="12057235" y="720001"/>
                </a:lnTo>
                <a:lnTo>
                  <a:pt x="12067214" y="701123"/>
                </a:lnTo>
                <a:lnTo>
                  <a:pt x="12075996" y="684522"/>
                </a:lnTo>
                <a:lnTo>
                  <a:pt x="12084776" y="670852"/>
                </a:lnTo>
                <a:lnTo>
                  <a:pt x="12088769" y="664667"/>
                </a:lnTo>
                <a:lnTo>
                  <a:pt x="12092761" y="659133"/>
                </a:lnTo>
                <a:lnTo>
                  <a:pt x="12096753" y="653600"/>
                </a:lnTo>
                <a:lnTo>
                  <a:pt x="12101143" y="649044"/>
                </a:lnTo>
                <a:lnTo>
                  <a:pt x="12105536" y="644812"/>
                </a:lnTo>
                <a:lnTo>
                  <a:pt x="12109926" y="641231"/>
                </a:lnTo>
                <a:lnTo>
                  <a:pt x="12115114" y="637977"/>
                </a:lnTo>
                <a:lnTo>
                  <a:pt x="12119904" y="635048"/>
                </a:lnTo>
                <a:lnTo>
                  <a:pt x="12125095" y="632443"/>
                </a:lnTo>
                <a:lnTo>
                  <a:pt x="12130283" y="629839"/>
                </a:lnTo>
                <a:lnTo>
                  <a:pt x="12136271" y="627886"/>
                </a:lnTo>
                <a:lnTo>
                  <a:pt x="12142257" y="626584"/>
                </a:lnTo>
                <a:lnTo>
                  <a:pt x="12149444" y="625281"/>
                </a:lnTo>
                <a:lnTo>
                  <a:pt x="12156628" y="624305"/>
                </a:lnTo>
                <a:lnTo>
                  <a:pt x="12164213" y="623329"/>
                </a:lnTo>
                <a:lnTo>
                  <a:pt x="12172195" y="623004"/>
                </a:lnTo>
                <a:lnTo>
                  <a:pt x="12181377" y="622678"/>
                </a:lnTo>
                <a:lnTo>
                  <a:pt x="12190558" y="622352"/>
                </a:lnTo>
                <a:lnTo>
                  <a:pt x="12192000" y="622374"/>
                </a:lnTo>
                <a:lnTo>
                  <a:pt x="12192000" y="3242654"/>
                </a:lnTo>
                <a:lnTo>
                  <a:pt x="12192000" y="4286458"/>
                </a:lnTo>
                <a:lnTo>
                  <a:pt x="12192000" y="5446739"/>
                </a:lnTo>
                <a:lnTo>
                  <a:pt x="12191284" y="5447477"/>
                </a:lnTo>
                <a:lnTo>
                  <a:pt x="12188563" y="5450084"/>
                </a:lnTo>
                <a:lnTo>
                  <a:pt x="11779527" y="5450084"/>
                </a:lnTo>
                <a:lnTo>
                  <a:pt x="11776944" y="5448504"/>
                </a:lnTo>
                <a:lnTo>
                  <a:pt x="11773750" y="5446964"/>
                </a:lnTo>
                <a:lnTo>
                  <a:pt x="11770158" y="5445424"/>
                </a:lnTo>
                <a:lnTo>
                  <a:pt x="11766166" y="5444057"/>
                </a:lnTo>
                <a:lnTo>
                  <a:pt x="11757385" y="5441491"/>
                </a:lnTo>
                <a:lnTo>
                  <a:pt x="11748205" y="5438925"/>
                </a:lnTo>
                <a:lnTo>
                  <a:pt x="11738622" y="5436359"/>
                </a:lnTo>
                <a:lnTo>
                  <a:pt x="11729842" y="5433794"/>
                </a:lnTo>
                <a:lnTo>
                  <a:pt x="11725452" y="5432425"/>
                </a:lnTo>
                <a:lnTo>
                  <a:pt x="11721460" y="5430714"/>
                </a:lnTo>
                <a:lnTo>
                  <a:pt x="11717867" y="5429175"/>
                </a:lnTo>
                <a:lnTo>
                  <a:pt x="11714673" y="5427636"/>
                </a:lnTo>
                <a:lnTo>
                  <a:pt x="11712279" y="5425755"/>
                </a:lnTo>
                <a:lnTo>
                  <a:pt x="11709883" y="5423872"/>
                </a:lnTo>
                <a:lnTo>
                  <a:pt x="11708287" y="5421991"/>
                </a:lnTo>
                <a:lnTo>
                  <a:pt x="11707489" y="5419767"/>
                </a:lnTo>
                <a:lnTo>
                  <a:pt x="11707089" y="5417373"/>
                </a:lnTo>
                <a:lnTo>
                  <a:pt x="11707489" y="5414807"/>
                </a:lnTo>
                <a:lnTo>
                  <a:pt x="11708685" y="5412070"/>
                </a:lnTo>
                <a:lnTo>
                  <a:pt x="11711081" y="5409333"/>
                </a:lnTo>
                <a:lnTo>
                  <a:pt x="11705891" y="5398557"/>
                </a:lnTo>
                <a:lnTo>
                  <a:pt x="11701899" y="5387953"/>
                </a:lnTo>
                <a:lnTo>
                  <a:pt x="11697908" y="5377519"/>
                </a:lnTo>
                <a:lnTo>
                  <a:pt x="11694714" y="5366742"/>
                </a:lnTo>
                <a:lnTo>
                  <a:pt x="11692320" y="5356136"/>
                </a:lnTo>
                <a:lnTo>
                  <a:pt x="11691520" y="5350834"/>
                </a:lnTo>
                <a:lnTo>
                  <a:pt x="11691122" y="5345361"/>
                </a:lnTo>
                <a:lnTo>
                  <a:pt x="11690722" y="5340058"/>
                </a:lnTo>
                <a:lnTo>
                  <a:pt x="11690722" y="5334584"/>
                </a:lnTo>
                <a:lnTo>
                  <a:pt x="11691122" y="5329111"/>
                </a:lnTo>
                <a:lnTo>
                  <a:pt x="11691520" y="5323808"/>
                </a:lnTo>
                <a:lnTo>
                  <a:pt x="11688328" y="5312689"/>
                </a:lnTo>
                <a:lnTo>
                  <a:pt x="11685534" y="5301571"/>
                </a:lnTo>
                <a:lnTo>
                  <a:pt x="11683138" y="5290625"/>
                </a:lnTo>
                <a:lnTo>
                  <a:pt x="11681542" y="5279507"/>
                </a:lnTo>
                <a:lnTo>
                  <a:pt x="11679945" y="5268388"/>
                </a:lnTo>
                <a:lnTo>
                  <a:pt x="11678747" y="5257270"/>
                </a:lnTo>
                <a:lnTo>
                  <a:pt x="11678349" y="5246152"/>
                </a:lnTo>
                <a:lnTo>
                  <a:pt x="11677551" y="5235204"/>
                </a:lnTo>
                <a:lnTo>
                  <a:pt x="11676751" y="5212967"/>
                </a:lnTo>
                <a:lnTo>
                  <a:pt x="11676351" y="5190560"/>
                </a:lnTo>
                <a:lnTo>
                  <a:pt x="11675553" y="5168495"/>
                </a:lnTo>
                <a:lnTo>
                  <a:pt x="11674755" y="5157377"/>
                </a:lnTo>
                <a:lnTo>
                  <a:pt x="11673559" y="5146087"/>
                </a:lnTo>
                <a:lnTo>
                  <a:pt x="11656792" y="4918591"/>
                </a:lnTo>
                <a:lnTo>
                  <a:pt x="11638829" y="4918420"/>
                </a:lnTo>
                <a:lnTo>
                  <a:pt x="11630847" y="4933471"/>
                </a:lnTo>
                <a:lnTo>
                  <a:pt x="11622862" y="4948695"/>
                </a:lnTo>
                <a:lnTo>
                  <a:pt x="11615678" y="4963748"/>
                </a:lnTo>
                <a:lnTo>
                  <a:pt x="11608494" y="4978971"/>
                </a:lnTo>
                <a:lnTo>
                  <a:pt x="11580152" y="5039694"/>
                </a:lnTo>
                <a:lnTo>
                  <a:pt x="11572968" y="5054917"/>
                </a:lnTo>
                <a:lnTo>
                  <a:pt x="11565782" y="5069970"/>
                </a:lnTo>
                <a:lnTo>
                  <a:pt x="11557399" y="5085193"/>
                </a:lnTo>
                <a:lnTo>
                  <a:pt x="11549417" y="5100245"/>
                </a:lnTo>
                <a:lnTo>
                  <a:pt x="11541032" y="5115127"/>
                </a:lnTo>
                <a:lnTo>
                  <a:pt x="11531454" y="5130179"/>
                </a:lnTo>
                <a:lnTo>
                  <a:pt x="11521473" y="5145061"/>
                </a:lnTo>
                <a:lnTo>
                  <a:pt x="11511095" y="5159942"/>
                </a:lnTo>
                <a:lnTo>
                  <a:pt x="11512293" y="5166271"/>
                </a:lnTo>
                <a:lnTo>
                  <a:pt x="11512693" y="5172257"/>
                </a:lnTo>
                <a:lnTo>
                  <a:pt x="11512293" y="5178587"/>
                </a:lnTo>
                <a:lnTo>
                  <a:pt x="11510697" y="5184574"/>
                </a:lnTo>
                <a:lnTo>
                  <a:pt x="11508701" y="5190560"/>
                </a:lnTo>
                <a:lnTo>
                  <a:pt x="11505906" y="5196719"/>
                </a:lnTo>
                <a:lnTo>
                  <a:pt x="11501914" y="5202705"/>
                </a:lnTo>
                <a:lnTo>
                  <a:pt x="11496326" y="5208691"/>
                </a:lnTo>
                <a:lnTo>
                  <a:pt x="11496726" y="5210915"/>
                </a:lnTo>
                <a:lnTo>
                  <a:pt x="11496726" y="5213139"/>
                </a:lnTo>
                <a:lnTo>
                  <a:pt x="11496326" y="5215192"/>
                </a:lnTo>
                <a:lnTo>
                  <a:pt x="11495926" y="5217415"/>
                </a:lnTo>
                <a:lnTo>
                  <a:pt x="11494730" y="5219467"/>
                </a:lnTo>
                <a:lnTo>
                  <a:pt x="11493532" y="5221521"/>
                </a:lnTo>
                <a:lnTo>
                  <a:pt x="11491936" y="5223573"/>
                </a:lnTo>
                <a:lnTo>
                  <a:pt x="11490338" y="5225454"/>
                </a:lnTo>
                <a:lnTo>
                  <a:pt x="11486347" y="5229217"/>
                </a:lnTo>
                <a:lnTo>
                  <a:pt x="11481557" y="5232810"/>
                </a:lnTo>
                <a:lnTo>
                  <a:pt x="11476367" y="5236572"/>
                </a:lnTo>
                <a:lnTo>
                  <a:pt x="11471179" y="5240165"/>
                </a:lnTo>
                <a:lnTo>
                  <a:pt x="11465190" y="5243757"/>
                </a:lnTo>
                <a:lnTo>
                  <a:pt x="11460002" y="5247520"/>
                </a:lnTo>
                <a:lnTo>
                  <a:pt x="11455212" y="5251283"/>
                </a:lnTo>
                <a:lnTo>
                  <a:pt x="11450820" y="5255218"/>
                </a:lnTo>
                <a:lnTo>
                  <a:pt x="11447627" y="5259151"/>
                </a:lnTo>
                <a:lnTo>
                  <a:pt x="11446029" y="5261204"/>
                </a:lnTo>
                <a:lnTo>
                  <a:pt x="11444833" y="5263428"/>
                </a:lnTo>
                <a:lnTo>
                  <a:pt x="11444035" y="5265652"/>
                </a:lnTo>
                <a:lnTo>
                  <a:pt x="11443235" y="5267704"/>
                </a:lnTo>
                <a:lnTo>
                  <a:pt x="11443235" y="5270098"/>
                </a:lnTo>
                <a:lnTo>
                  <a:pt x="11443235" y="5272322"/>
                </a:lnTo>
                <a:lnTo>
                  <a:pt x="11443235" y="5274375"/>
                </a:lnTo>
                <a:lnTo>
                  <a:pt x="11442437" y="5276086"/>
                </a:lnTo>
                <a:lnTo>
                  <a:pt x="11440841" y="5277625"/>
                </a:lnTo>
                <a:lnTo>
                  <a:pt x="11438845" y="5278651"/>
                </a:lnTo>
                <a:lnTo>
                  <a:pt x="11436051" y="5279507"/>
                </a:lnTo>
                <a:lnTo>
                  <a:pt x="11432859" y="5279849"/>
                </a:lnTo>
                <a:lnTo>
                  <a:pt x="11429664" y="5280191"/>
                </a:lnTo>
                <a:lnTo>
                  <a:pt x="11425672" y="5280361"/>
                </a:lnTo>
                <a:lnTo>
                  <a:pt x="11421682" y="5280191"/>
                </a:lnTo>
                <a:lnTo>
                  <a:pt x="11417690" y="5280191"/>
                </a:lnTo>
                <a:lnTo>
                  <a:pt x="11409305" y="5279676"/>
                </a:lnTo>
                <a:lnTo>
                  <a:pt x="11400525" y="5279164"/>
                </a:lnTo>
                <a:lnTo>
                  <a:pt x="11392941" y="5278822"/>
                </a:lnTo>
                <a:lnTo>
                  <a:pt x="11342246" y="5278651"/>
                </a:lnTo>
                <a:lnTo>
                  <a:pt x="11291151" y="5278480"/>
                </a:lnTo>
                <a:lnTo>
                  <a:pt x="11188964" y="5278309"/>
                </a:lnTo>
                <a:lnTo>
                  <a:pt x="11191358" y="5283098"/>
                </a:lnTo>
                <a:lnTo>
                  <a:pt x="11191758" y="5285151"/>
                </a:lnTo>
                <a:lnTo>
                  <a:pt x="11192158" y="5287032"/>
                </a:lnTo>
                <a:lnTo>
                  <a:pt x="11192158" y="5288572"/>
                </a:lnTo>
                <a:lnTo>
                  <a:pt x="11192158" y="5290111"/>
                </a:lnTo>
                <a:lnTo>
                  <a:pt x="11191358" y="5291480"/>
                </a:lnTo>
                <a:lnTo>
                  <a:pt x="11190560" y="5292677"/>
                </a:lnTo>
                <a:lnTo>
                  <a:pt x="11189762" y="5293532"/>
                </a:lnTo>
                <a:lnTo>
                  <a:pt x="11188166" y="5294387"/>
                </a:lnTo>
                <a:lnTo>
                  <a:pt x="11186968" y="5295072"/>
                </a:lnTo>
                <a:lnTo>
                  <a:pt x="11185372" y="5295585"/>
                </a:lnTo>
                <a:lnTo>
                  <a:pt x="11183376" y="5295927"/>
                </a:lnTo>
                <a:lnTo>
                  <a:pt x="11181380" y="5296269"/>
                </a:lnTo>
                <a:lnTo>
                  <a:pt x="11179384" y="5296441"/>
                </a:lnTo>
                <a:lnTo>
                  <a:pt x="11176989" y="5296611"/>
                </a:lnTo>
                <a:lnTo>
                  <a:pt x="11171799" y="5296611"/>
                </a:lnTo>
                <a:lnTo>
                  <a:pt x="11166211" y="5296269"/>
                </a:lnTo>
                <a:lnTo>
                  <a:pt x="11160623" y="5295757"/>
                </a:lnTo>
                <a:lnTo>
                  <a:pt x="11155034" y="5295243"/>
                </a:lnTo>
                <a:lnTo>
                  <a:pt x="11143458" y="5294216"/>
                </a:lnTo>
                <a:lnTo>
                  <a:pt x="11137869" y="5293874"/>
                </a:lnTo>
                <a:lnTo>
                  <a:pt x="11132681" y="5293704"/>
                </a:lnTo>
                <a:lnTo>
                  <a:pt x="11118708" y="5294046"/>
                </a:lnTo>
                <a:lnTo>
                  <a:pt x="11104340" y="5294730"/>
                </a:lnTo>
                <a:lnTo>
                  <a:pt x="11089969" y="5295757"/>
                </a:lnTo>
                <a:lnTo>
                  <a:pt x="11075998" y="5296953"/>
                </a:lnTo>
                <a:lnTo>
                  <a:pt x="11047259" y="5299177"/>
                </a:lnTo>
                <a:lnTo>
                  <a:pt x="11032888" y="5300033"/>
                </a:lnTo>
                <a:lnTo>
                  <a:pt x="11018517" y="5300717"/>
                </a:lnTo>
                <a:lnTo>
                  <a:pt x="11011731" y="5300887"/>
                </a:lnTo>
                <a:lnTo>
                  <a:pt x="11004146" y="5301059"/>
                </a:lnTo>
                <a:lnTo>
                  <a:pt x="10997362" y="5301059"/>
                </a:lnTo>
                <a:lnTo>
                  <a:pt x="10990576" y="5300887"/>
                </a:lnTo>
                <a:lnTo>
                  <a:pt x="10983389" y="5300545"/>
                </a:lnTo>
                <a:lnTo>
                  <a:pt x="10976205" y="5300203"/>
                </a:lnTo>
                <a:lnTo>
                  <a:pt x="10969419" y="5299519"/>
                </a:lnTo>
                <a:lnTo>
                  <a:pt x="10962632" y="5298834"/>
                </a:lnTo>
                <a:lnTo>
                  <a:pt x="10955848" y="5297809"/>
                </a:lnTo>
                <a:lnTo>
                  <a:pt x="10949062" y="5296782"/>
                </a:lnTo>
                <a:lnTo>
                  <a:pt x="10942275" y="5295414"/>
                </a:lnTo>
                <a:lnTo>
                  <a:pt x="10935489" y="5293874"/>
                </a:lnTo>
                <a:lnTo>
                  <a:pt x="10928703" y="5291993"/>
                </a:lnTo>
                <a:lnTo>
                  <a:pt x="10922316" y="5289769"/>
                </a:lnTo>
                <a:lnTo>
                  <a:pt x="10915930" y="5287546"/>
                </a:lnTo>
                <a:lnTo>
                  <a:pt x="10909144" y="5284980"/>
                </a:lnTo>
                <a:lnTo>
                  <a:pt x="10880404" y="5275059"/>
                </a:lnTo>
                <a:lnTo>
                  <a:pt x="10872420" y="5276598"/>
                </a:lnTo>
                <a:lnTo>
                  <a:pt x="10864437" y="5277796"/>
                </a:lnTo>
                <a:lnTo>
                  <a:pt x="10857251" y="5278651"/>
                </a:lnTo>
                <a:lnTo>
                  <a:pt x="10849666" y="5279335"/>
                </a:lnTo>
                <a:lnTo>
                  <a:pt x="10842082" y="5279676"/>
                </a:lnTo>
                <a:lnTo>
                  <a:pt x="10835298" y="5280019"/>
                </a:lnTo>
                <a:lnTo>
                  <a:pt x="10828511" y="5280019"/>
                </a:lnTo>
                <a:lnTo>
                  <a:pt x="10821725" y="5279849"/>
                </a:lnTo>
                <a:lnTo>
                  <a:pt x="10815339" y="5279507"/>
                </a:lnTo>
                <a:lnTo>
                  <a:pt x="10808552" y="5278993"/>
                </a:lnTo>
                <a:lnTo>
                  <a:pt x="10802566" y="5278309"/>
                </a:lnTo>
                <a:lnTo>
                  <a:pt x="10796578" y="5277282"/>
                </a:lnTo>
                <a:lnTo>
                  <a:pt x="10790989" y="5275914"/>
                </a:lnTo>
                <a:lnTo>
                  <a:pt x="10785799" y="5274546"/>
                </a:lnTo>
                <a:lnTo>
                  <a:pt x="10780211" y="5273178"/>
                </a:lnTo>
                <a:lnTo>
                  <a:pt x="10775023" y="5271467"/>
                </a:lnTo>
                <a:lnTo>
                  <a:pt x="10770630" y="5269585"/>
                </a:lnTo>
                <a:lnTo>
                  <a:pt x="10766240" y="5267532"/>
                </a:lnTo>
                <a:lnTo>
                  <a:pt x="10761850" y="5265309"/>
                </a:lnTo>
                <a:lnTo>
                  <a:pt x="10758258" y="5262744"/>
                </a:lnTo>
                <a:lnTo>
                  <a:pt x="10754663" y="5260007"/>
                </a:lnTo>
                <a:lnTo>
                  <a:pt x="10751071" y="5257270"/>
                </a:lnTo>
                <a:lnTo>
                  <a:pt x="10747879" y="5254362"/>
                </a:lnTo>
                <a:lnTo>
                  <a:pt x="10745085" y="5251283"/>
                </a:lnTo>
                <a:lnTo>
                  <a:pt x="10742689" y="5247862"/>
                </a:lnTo>
                <a:lnTo>
                  <a:pt x="10740693" y="5244441"/>
                </a:lnTo>
                <a:lnTo>
                  <a:pt x="10738699" y="5241020"/>
                </a:lnTo>
                <a:lnTo>
                  <a:pt x="10737101" y="5237256"/>
                </a:lnTo>
                <a:lnTo>
                  <a:pt x="10736303" y="5233323"/>
                </a:lnTo>
                <a:lnTo>
                  <a:pt x="10735504" y="5229217"/>
                </a:lnTo>
                <a:lnTo>
                  <a:pt x="10735104" y="5225112"/>
                </a:lnTo>
                <a:lnTo>
                  <a:pt x="10735104" y="5220836"/>
                </a:lnTo>
                <a:lnTo>
                  <a:pt x="10732710" y="5217072"/>
                </a:lnTo>
                <a:lnTo>
                  <a:pt x="10730316" y="5213481"/>
                </a:lnTo>
                <a:lnTo>
                  <a:pt x="10728718" y="5209718"/>
                </a:lnTo>
                <a:lnTo>
                  <a:pt x="10727520" y="5206126"/>
                </a:lnTo>
                <a:lnTo>
                  <a:pt x="10727122" y="5202192"/>
                </a:lnTo>
                <a:lnTo>
                  <a:pt x="10727520" y="5198599"/>
                </a:lnTo>
                <a:lnTo>
                  <a:pt x="10727920" y="5196719"/>
                </a:lnTo>
                <a:lnTo>
                  <a:pt x="10728718" y="5194836"/>
                </a:lnTo>
                <a:lnTo>
                  <a:pt x="10729916" y="5192955"/>
                </a:lnTo>
                <a:lnTo>
                  <a:pt x="10731114" y="5190903"/>
                </a:lnTo>
                <a:lnTo>
                  <a:pt x="10727920" y="5187139"/>
                </a:lnTo>
                <a:lnTo>
                  <a:pt x="10725126" y="5183375"/>
                </a:lnTo>
                <a:lnTo>
                  <a:pt x="10723530" y="5179442"/>
                </a:lnTo>
                <a:lnTo>
                  <a:pt x="10722732" y="5177561"/>
                </a:lnTo>
                <a:lnTo>
                  <a:pt x="10722332" y="5175508"/>
                </a:lnTo>
                <a:lnTo>
                  <a:pt x="10721932" y="5173626"/>
                </a:lnTo>
                <a:lnTo>
                  <a:pt x="10722332" y="5171573"/>
                </a:lnTo>
                <a:lnTo>
                  <a:pt x="10722732" y="5169692"/>
                </a:lnTo>
                <a:lnTo>
                  <a:pt x="10723130" y="5167811"/>
                </a:lnTo>
                <a:lnTo>
                  <a:pt x="10724328" y="5165929"/>
                </a:lnTo>
                <a:lnTo>
                  <a:pt x="10725924" y="5163876"/>
                </a:lnTo>
                <a:lnTo>
                  <a:pt x="10727920" y="5161823"/>
                </a:lnTo>
                <a:lnTo>
                  <a:pt x="10730316" y="5159942"/>
                </a:lnTo>
                <a:lnTo>
                  <a:pt x="10711553" y="5113417"/>
                </a:lnTo>
                <a:lnTo>
                  <a:pt x="10702773" y="5113417"/>
                </a:lnTo>
                <a:lnTo>
                  <a:pt x="10693590" y="5113074"/>
                </a:lnTo>
                <a:lnTo>
                  <a:pt x="10621341" y="5237770"/>
                </a:lnTo>
                <a:lnTo>
                  <a:pt x="10614556" y="5247862"/>
                </a:lnTo>
                <a:lnTo>
                  <a:pt x="10608568" y="5258296"/>
                </a:lnTo>
                <a:lnTo>
                  <a:pt x="10596991" y="5278993"/>
                </a:lnTo>
                <a:lnTo>
                  <a:pt x="10585815" y="5299519"/>
                </a:lnTo>
                <a:lnTo>
                  <a:pt x="10573440" y="5320217"/>
                </a:lnTo>
                <a:lnTo>
                  <a:pt x="10567452" y="5330308"/>
                </a:lnTo>
                <a:lnTo>
                  <a:pt x="10560667" y="5340572"/>
                </a:lnTo>
                <a:lnTo>
                  <a:pt x="10553483" y="5350834"/>
                </a:lnTo>
                <a:lnTo>
                  <a:pt x="10545499" y="5360756"/>
                </a:lnTo>
                <a:lnTo>
                  <a:pt x="10537514" y="5370847"/>
                </a:lnTo>
                <a:lnTo>
                  <a:pt x="10528334" y="5380768"/>
                </a:lnTo>
                <a:lnTo>
                  <a:pt x="10518355" y="5390688"/>
                </a:lnTo>
                <a:lnTo>
                  <a:pt x="10507977" y="5400267"/>
                </a:lnTo>
                <a:lnTo>
                  <a:pt x="10505581" y="5405057"/>
                </a:lnTo>
                <a:lnTo>
                  <a:pt x="10502786" y="5409505"/>
                </a:lnTo>
                <a:lnTo>
                  <a:pt x="10499594" y="5413610"/>
                </a:lnTo>
                <a:lnTo>
                  <a:pt x="10496000" y="5417714"/>
                </a:lnTo>
                <a:lnTo>
                  <a:pt x="10492010" y="5421135"/>
                </a:lnTo>
                <a:lnTo>
                  <a:pt x="10487618" y="5424386"/>
                </a:lnTo>
                <a:lnTo>
                  <a:pt x="10484425" y="5425755"/>
                </a:lnTo>
                <a:lnTo>
                  <a:pt x="10481631" y="5427123"/>
                </a:lnTo>
                <a:lnTo>
                  <a:pt x="10478837" y="5428490"/>
                </a:lnTo>
                <a:lnTo>
                  <a:pt x="10476043" y="5429689"/>
                </a:lnTo>
                <a:lnTo>
                  <a:pt x="10472849" y="5430714"/>
                </a:lnTo>
                <a:lnTo>
                  <a:pt x="10469257" y="5431741"/>
                </a:lnTo>
                <a:lnTo>
                  <a:pt x="10466063" y="5432596"/>
                </a:lnTo>
                <a:lnTo>
                  <a:pt x="10462070" y="5433452"/>
                </a:lnTo>
                <a:lnTo>
                  <a:pt x="10458080" y="5433964"/>
                </a:lnTo>
                <a:lnTo>
                  <a:pt x="10453690" y="5434478"/>
                </a:lnTo>
                <a:lnTo>
                  <a:pt x="10449298" y="5434990"/>
                </a:lnTo>
                <a:lnTo>
                  <a:pt x="10444907" y="5435162"/>
                </a:lnTo>
                <a:lnTo>
                  <a:pt x="10440117" y="5435333"/>
                </a:lnTo>
                <a:lnTo>
                  <a:pt x="10434927" y="5435333"/>
                </a:lnTo>
                <a:lnTo>
                  <a:pt x="10429739" y="5435162"/>
                </a:lnTo>
                <a:lnTo>
                  <a:pt x="10424150" y="5434990"/>
                </a:lnTo>
                <a:lnTo>
                  <a:pt x="10418162" y="5434478"/>
                </a:lnTo>
                <a:lnTo>
                  <a:pt x="10412176" y="5433964"/>
                </a:lnTo>
                <a:lnTo>
                  <a:pt x="10405787" y="5433280"/>
                </a:lnTo>
                <a:lnTo>
                  <a:pt x="10399401" y="5432425"/>
                </a:lnTo>
                <a:lnTo>
                  <a:pt x="10394213" y="5431912"/>
                </a:lnTo>
                <a:lnTo>
                  <a:pt x="10389423" y="5431228"/>
                </a:lnTo>
                <a:lnTo>
                  <a:pt x="10383834" y="5430885"/>
                </a:lnTo>
                <a:lnTo>
                  <a:pt x="10378644" y="5430714"/>
                </a:lnTo>
                <a:lnTo>
                  <a:pt x="10367867" y="5430543"/>
                </a:lnTo>
                <a:lnTo>
                  <a:pt x="10357089" y="5430543"/>
                </a:lnTo>
                <a:lnTo>
                  <a:pt x="10334736" y="5431228"/>
                </a:lnTo>
                <a:lnTo>
                  <a:pt x="10323159" y="5431399"/>
                </a:lnTo>
                <a:lnTo>
                  <a:pt x="10312781" y="5431741"/>
                </a:lnTo>
                <a:lnTo>
                  <a:pt x="10299608" y="5432768"/>
                </a:lnTo>
                <a:lnTo>
                  <a:pt x="10286435" y="5433452"/>
                </a:lnTo>
                <a:lnTo>
                  <a:pt x="10274061" y="5433622"/>
                </a:lnTo>
                <a:lnTo>
                  <a:pt x="10262086" y="5433452"/>
                </a:lnTo>
                <a:lnTo>
                  <a:pt x="10249711" y="5432938"/>
                </a:lnTo>
                <a:lnTo>
                  <a:pt x="10238535" y="5432083"/>
                </a:lnTo>
                <a:lnTo>
                  <a:pt x="10227758" y="5430543"/>
                </a:lnTo>
                <a:lnTo>
                  <a:pt x="10216582" y="5428833"/>
                </a:lnTo>
                <a:lnTo>
                  <a:pt x="10206601" y="5426780"/>
                </a:lnTo>
                <a:lnTo>
                  <a:pt x="10196623" y="5424386"/>
                </a:lnTo>
                <a:lnTo>
                  <a:pt x="10187042" y="5421650"/>
                </a:lnTo>
                <a:lnTo>
                  <a:pt x="10177862" y="5418570"/>
                </a:lnTo>
                <a:lnTo>
                  <a:pt x="10169079" y="5414807"/>
                </a:lnTo>
                <a:lnTo>
                  <a:pt x="10160697" y="5411044"/>
                </a:lnTo>
                <a:lnTo>
                  <a:pt x="10151914" y="5406768"/>
                </a:lnTo>
                <a:lnTo>
                  <a:pt x="10144330" y="5401977"/>
                </a:lnTo>
                <a:lnTo>
                  <a:pt x="10138742" y="5405399"/>
                </a:lnTo>
                <a:lnTo>
                  <a:pt x="10132355" y="5408821"/>
                </a:lnTo>
                <a:lnTo>
                  <a:pt x="10125171" y="5412070"/>
                </a:lnTo>
                <a:lnTo>
                  <a:pt x="10121977" y="5413438"/>
                </a:lnTo>
                <a:lnTo>
                  <a:pt x="10118385" y="5414637"/>
                </a:lnTo>
                <a:lnTo>
                  <a:pt x="10114792" y="5415834"/>
                </a:lnTo>
                <a:lnTo>
                  <a:pt x="10111200" y="5416518"/>
                </a:lnTo>
                <a:lnTo>
                  <a:pt x="10107606" y="5417030"/>
                </a:lnTo>
                <a:lnTo>
                  <a:pt x="10104014" y="5417030"/>
                </a:lnTo>
                <a:lnTo>
                  <a:pt x="10102018" y="5417030"/>
                </a:lnTo>
                <a:lnTo>
                  <a:pt x="10100422" y="5416859"/>
                </a:lnTo>
                <a:lnTo>
                  <a:pt x="10098825" y="5416518"/>
                </a:lnTo>
                <a:lnTo>
                  <a:pt x="10096829" y="5416004"/>
                </a:lnTo>
                <a:lnTo>
                  <a:pt x="10094833" y="5415491"/>
                </a:lnTo>
                <a:lnTo>
                  <a:pt x="10093237" y="5414807"/>
                </a:lnTo>
                <a:lnTo>
                  <a:pt x="10090043" y="5413096"/>
                </a:lnTo>
                <a:lnTo>
                  <a:pt x="10086849" y="5411386"/>
                </a:lnTo>
                <a:lnTo>
                  <a:pt x="10083657" y="5409505"/>
                </a:lnTo>
                <a:lnTo>
                  <a:pt x="10076472" y="5406084"/>
                </a:lnTo>
                <a:lnTo>
                  <a:pt x="10068488" y="5402662"/>
                </a:lnTo>
                <a:lnTo>
                  <a:pt x="10059705" y="5399412"/>
                </a:lnTo>
                <a:lnTo>
                  <a:pt x="10042941" y="5392742"/>
                </a:lnTo>
                <a:lnTo>
                  <a:pt x="10034558" y="5389149"/>
                </a:lnTo>
                <a:lnTo>
                  <a:pt x="10026974" y="5385728"/>
                </a:lnTo>
                <a:lnTo>
                  <a:pt x="10023382" y="5383847"/>
                </a:lnTo>
                <a:lnTo>
                  <a:pt x="10020189" y="5381965"/>
                </a:lnTo>
                <a:lnTo>
                  <a:pt x="10017393" y="5380083"/>
                </a:lnTo>
                <a:lnTo>
                  <a:pt x="10014999" y="5378031"/>
                </a:lnTo>
                <a:lnTo>
                  <a:pt x="10012605" y="5375978"/>
                </a:lnTo>
                <a:lnTo>
                  <a:pt x="10011007" y="5373755"/>
                </a:lnTo>
                <a:lnTo>
                  <a:pt x="10009411" y="5371531"/>
                </a:lnTo>
                <a:lnTo>
                  <a:pt x="10008213" y="5369307"/>
                </a:lnTo>
                <a:lnTo>
                  <a:pt x="10007813" y="5366913"/>
                </a:lnTo>
                <a:lnTo>
                  <a:pt x="10007813" y="5364518"/>
                </a:lnTo>
                <a:lnTo>
                  <a:pt x="10008213" y="5361952"/>
                </a:lnTo>
                <a:lnTo>
                  <a:pt x="10009411" y="5359045"/>
                </a:lnTo>
                <a:lnTo>
                  <a:pt x="10011007" y="5356308"/>
                </a:lnTo>
                <a:lnTo>
                  <a:pt x="10013403" y="5353400"/>
                </a:lnTo>
                <a:lnTo>
                  <a:pt x="10016197" y="5350492"/>
                </a:lnTo>
                <a:lnTo>
                  <a:pt x="10019789" y="5347413"/>
                </a:lnTo>
                <a:lnTo>
                  <a:pt x="10016595" y="5344334"/>
                </a:lnTo>
                <a:lnTo>
                  <a:pt x="10013801" y="5341597"/>
                </a:lnTo>
                <a:lnTo>
                  <a:pt x="10011007" y="5338861"/>
                </a:lnTo>
                <a:lnTo>
                  <a:pt x="10008613" y="5336124"/>
                </a:lnTo>
                <a:lnTo>
                  <a:pt x="10004621" y="5330138"/>
                </a:lnTo>
                <a:lnTo>
                  <a:pt x="10001028" y="5324492"/>
                </a:lnTo>
                <a:lnTo>
                  <a:pt x="9998632" y="5318506"/>
                </a:lnTo>
                <a:lnTo>
                  <a:pt x="9995838" y="5312689"/>
                </a:lnTo>
                <a:lnTo>
                  <a:pt x="9994640" y="5306875"/>
                </a:lnTo>
                <a:lnTo>
                  <a:pt x="9993444" y="5300887"/>
                </a:lnTo>
                <a:lnTo>
                  <a:pt x="9991846" y="5288914"/>
                </a:lnTo>
                <a:lnTo>
                  <a:pt x="9990250" y="5277282"/>
                </a:lnTo>
                <a:lnTo>
                  <a:pt x="9989452" y="5271125"/>
                </a:lnTo>
                <a:lnTo>
                  <a:pt x="9988654" y="5265309"/>
                </a:lnTo>
                <a:lnTo>
                  <a:pt x="9987456" y="5259323"/>
                </a:lnTo>
                <a:lnTo>
                  <a:pt x="9985460" y="5253507"/>
                </a:lnTo>
                <a:lnTo>
                  <a:pt x="9963905" y="5252138"/>
                </a:lnTo>
                <a:lnTo>
                  <a:pt x="9948738" y="5253507"/>
                </a:lnTo>
                <a:lnTo>
                  <a:pt x="9933569" y="5254875"/>
                </a:lnTo>
                <a:lnTo>
                  <a:pt x="9918000" y="5255902"/>
                </a:lnTo>
                <a:lnTo>
                  <a:pt x="9902831" y="5256586"/>
                </a:lnTo>
                <a:lnTo>
                  <a:pt x="9894847" y="5256928"/>
                </a:lnTo>
                <a:lnTo>
                  <a:pt x="9887265" y="5256928"/>
                </a:lnTo>
                <a:lnTo>
                  <a:pt x="9879680" y="5256928"/>
                </a:lnTo>
                <a:lnTo>
                  <a:pt x="9872096" y="5256586"/>
                </a:lnTo>
                <a:lnTo>
                  <a:pt x="9864111" y="5256243"/>
                </a:lnTo>
                <a:lnTo>
                  <a:pt x="9856527" y="5255730"/>
                </a:lnTo>
                <a:lnTo>
                  <a:pt x="9848943" y="5254875"/>
                </a:lnTo>
                <a:lnTo>
                  <a:pt x="9840960" y="5253849"/>
                </a:lnTo>
                <a:lnTo>
                  <a:pt x="9836570" y="5254875"/>
                </a:lnTo>
                <a:lnTo>
                  <a:pt x="9831380" y="5255730"/>
                </a:lnTo>
                <a:lnTo>
                  <a:pt x="9826989" y="5256243"/>
                </a:lnTo>
                <a:lnTo>
                  <a:pt x="9822597" y="5256756"/>
                </a:lnTo>
                <a:lnTo>
                  <a:pt x="9817809" y="5256928"/>
                </a:lnTo>
                <a:lnTo>
                  <a:pt x="9813417" y="5257098"/>
                </a:lnTo>
                <a:lnTo>
                  <a:pt x="9809026" y="5257098"/>
                </a:lnTo>
                <a:lnTo>
                  <a:pt x="9804236" y="5256928"/>
                </a:lnTo>
                <a:lnTo>
                  <a:pt x="9795056" y="5256243"/>
                </a:lnTo>
                <a:lnTo>
                  <a:pt x="9785873" y="5255388"/>
                </a:lnTo>
                <a:lnTo>
                  <a:pt x="9767512" y="5253336"/>
                </a:lnTo>
                <a:lnTo>
                  <a:pt x="9749949" y="5252480"/>
                </a:lnTo>
                <a:lnTo>
                  <a:pt x="9732385" y="5251283"/>
                </a:lnTo>
                <a:lnTo>
                  <a:pt x="9723604" y="5250428"/>
                </a:lnTo>
                <a:lnTo>
                  <a:pt x="9715220" y="5249573"/>
                </a:lnTo>
                <a:lnTo>
                  <a:pt x="9707237" y="5248546"/>
                </a:lnTo>
                <a:lnTo>
                  <a:pt x="9698455" y="5247178"/>
                </a:lnTo>
                <a:lnTo>
                  <a:pt x="9690870" y="5245980"/>
                </a:lnTo>
                <a:lnTo>
                  <a:pt x="9682888" y="5244441"/>
                </a:lnTo>
                <a:lnTo>
                  <a:pt x="9675702" y="5242560"/>
                </a:lnTo>
                <a:lnTo>
                  <a:pt x="9667719" y="5240507"/>
                </a:lnTo>
                <a:lnTo>
                  <a:pt x="9660933" y="5238283"/>
                </a:lnTo>
                <a:lnTo>
                  <a:pt x="9654146" y="5235718"/>
                </a:lnTo>
                <a:lnTo>
                  <a:pt x="9648160" y="5232639"/>
                </a:lnTo>
                <a:lnTo>
                  <a:pt x="9642172" y="5229559"/>
                </a:lnTo>
                <a:lnTo>
                  <a:pt x="9640976" y="5229731"/>
                </a:lnTo>
                <a:lnTo>
                  <a:pt x="9639776" y="5229901"/>
                </a:lnTo>
                <a:lnTo>
                  <a:pt x="9638580" y="5229901"/>
                </a:lnTo>
                <a:lnTo>
                  <a:pt x="9636984" y="5229901"/>
                </a:lnTo>
                <a:lnTo>
                  <a:pt x="9634987" y="5229389"/>
                </a:lnTo>
                <a:lnTo>
                  <a:pt x="9632591" y="5228705"/>
                </a:lnTo>
                <a:lnTo>
                  <a:pt x="9630595" y="5227849"/>
                </a:lnTo>
                <a:lnTo>
                  <a:pt x="9628599" y="5226823"/>
                </a:lnTo>
                <a:lnTo>
                  <a:pt x="9624609" y="5224770"/>
                </a:lnTo>
                <a:lnTo>
                  <a:pt x="9622613" y="5223744"/>
                </a:lnTo>
                <a:lnTo>
                  <a:pt x="9620217" y="5223060"/>
                </a:lnTo>
                <a:lnTo>
                  <a:pt x="9618223" y="5222717"/>
                </a:lnTo>
                <a:lnTo>
                  <a:pt x="9617025" y="5222717"/>
                </a:lnTo>
                <a:lnTo>
                  <a:pt x="9616226" y="5222717"/>
                </a:lnTo>
                <a:lnTo>
                  <a:pt x="9615028" y="5222889"/>
                </a:lnTo>
                <a:lnTo>
                  <a:pt x="9613830" y="5223060"/>
                </a:lnTo>
                <a:lnTo>
                  <a:pt x="9611436" y="5224086"/>
                </a:lnTo>
                <a:lnTo>
                  <a:pt x="9609040" y="5225626"/>
                </a:lnTo>
                <a:lnTo>
                  <a:pt x="9606646" y="5228021"/>
                </a:lnTo>
                <a:lnTo>
                  <a:pt x="9603852" y="5229901"/>
                </a:lnTo>
                <a:lnTo>
                  <a:pt x="9601456" y="5231612"/>
                </a:lnTo>
                <a:lnTo>
                  <a:pt x="9598264" y="5233151"/>
                </a:lnTo>
                <a:lnTo>
                  <a:pt x="9595069" y="5234691"/>
                </a:lnTo>
                <a:lnTo>
                  <a:pt x="9591877" y="5235888"/>
                </a:lnTo>
                <a:lnTo>
                  <a:pt x="9588285" y="5236915"/>
                </a:lnTo>
                <a:lnTo>
                  <a:pt x="9584691" y="5237599"/>
                </a:lnTo>
                <a:lnTo>
                  <a:pt x="9581099" y="5238112"/>
                </a:lnTo>
                <a:lnTo>
                  <a:pt x="9577904" y="5238455"/>
                </a:lnTo>
                <a:lnTo>
                  <a:pt x="9574312" y="5238455"/>
                </a:lnTo>
                <a:lnTo>
                  <a:pt x="9571120" y="5238283"/>
                </a:lnTo>
                <a:lnTo>
                  <a:pt x="9568324" y="5237940"/>
                </a:lnTo>
                <a:lnTo>
                  <a:pt x="9565930" y="5237428"/>
                </a:lnTo>
                <a:lnTo>
                  <a:pt x="9563934" y="5236572"/>
                </a:lnTo>
                <a:lnTo>
                  <a:pt x="9562738" y="5235375"/>
                </a:lnTo>
                <a:lnTo>
                  <a:pt x="9561940" y="5234007"/>
                </a:lnTo>
                <a:lnTo>
                  <a:pt x="9561140" y="5231954"/>
                </a:lnTo>
                <a:lnTo>
                  <a:pt x="9560342" y="5230072"/>
                </a:lnTo>
                <a:lnTo>
                  <a:pt x="9558745" y="5228191"/>
                </a:lnTo>
                <a:lnTo>
                  <a:pt x="9557547" y="5226310"/>
                </a:lnTo>
                <a:lnTo>
                  <a:pt x="9553955" y="5223060"/>
                </a:lnTo>
                <a:lnTo>
                  <a:pt x="9549563" y="5219639"/>
                </a:lnTo>
                <a:lnTo>
                  <a:pt x="9544775" y="5216560"/>
                </a:lnTo>
                <a:lnTo>
                  <a:pt x="9538786" y="5213652"/>
                </a:lnTo>
                <a:lnTo>
                  <a:pt x="9527610" y="5208007"/>
                </a:lnTo>
                <a:lnTo>
                  <a:pt x="9522420" y="5205099"/>
                </a:lnTo>
                <a:lnTo>
                  <a:pt x="9516833" y="5202192"/>
                </a:lnTo>
                <a:lnTo>
                  <a:pt x="9512041" y="5199284"/>
                </a:lnTo>
                <a:lnTo>
                  <a:pt x="9507651" y="5196204"/>
                </a:lnTo>
                <a:lnTo>
                  <a:pt x="9503659" y="5192955"/>
                </a:lnTo>
                <a:lnTo>
                  <a:pt x="9502063" y="5191244"/>
                </a:lnTo>
                <a:lnTo>
                  <a:pt x="9500864" y="5189534"/>
                </a:lnTo>
                <a:lnTo>
                  <a:pt x="9500066" y="5187652"/>
                </a:lnTo>
                <a:lnTo>
                  <a:pt x="9499268" y="5185942"/>
                </a:lnTo>
                <a:lnTo>
                  <a:pt x="9498870" y="5183890"/>
                </a:lnTo>
                <a:lnTo>
                  <a:pt x="9498470" y="5182008"/>
                </a:lnTo>
                <a:lnTo>
                  <a:pt x="9495276" y="5167811"/>
                </a:lnTo>
                <a:lnTo>
                  <a:pt x="9493280" y="5136850"/>
                </a:lnTo>
                <a:lnTo>
                  <a:pt x="9476915" y="5097680"/>
                </a:lnTo>
                <a:lnTo>
                  <a:pt x="9461746" y="5097167"/>
                </a:lnTo>
                <a:lnTo>
                  <a:pt x="9446578" y="5096824"/>
                </a:lnTo>
                <a:lnTo>
                  <a:pt x="9430611" y="5096653"/>
                </a:lnTo>
                <a:lnTo>
                  <a:pt x="9415442" y="5096824"/>
                </a:lnTo>
                <a:lnTo>
                  <a:pt x="9384306" y="5096996"/>
                </a:lnTo>
                <a:lnTo>
                  <a:pt x="9368340" y="5096824"/>
                </a:lnTo>
                <a:lnTo>
                  <a:pt x="9353171" y="5096653"/>
                </a:lnTo>
                <a:lnTo>
                  <a:pt x="9338004" y="5095970"/>
                </a:lnTo>
                <a:lnTo>
                  <a:pt x="9330420" y="5095456"/>
                </a:lnTo>
                <a:lnTo>
                  <a:pt x="9323233" y="5094772"/>
                </a:lnTo>
                <a:lnTo>
                  <a:pt x="9316049" y="5094087"/>
                </a:lnTo>
                <a:lnTo>
                  <a:pt x="9308465" y="5093232"/>
                </a:lnTo>
                <a:lnTo>
                  <a:pt x="9301278" y="5092035"/>
                </a:lnTo>
                <a:lnTo>
                  <a:pt x="9294094" y="5090838"/>
                </a:lnTo>
                <a:lnTo>
                  <a:pt x="9287309" y="5089470"/>
                </a:lnTo>
                <a:lnTo>
                  <a:pt x="9280523" y="5087930"/>
                </a:lnTo>
                <a:lnTo>
                  <a:pt x="9273337" y="5086220"/>
                </a:lnTo>
                <a:lnTo>
                  <a:pt x="9266950" y="5084167"/>
                </a:lnTo>
                <a:lnTo>
                  <a:pt x="9260564" y="5081942"/>
                </a:lnTo>
                <a:lnTo>
                  <a:pt x="9254178" y="5079549"/>
                </a:lnTo>
                <a:lnTo>
                  <a:pt x="9247789" y="5076640"/>
                </a:lnTo>
                <a:lnTo>
                  <a:pt x="9241403" y="5073733"/>
                </a:lnTo>
                <a:lnTo>
                  <a:pt x="9232621" y="5074588"/>
                </a:lnTo>
                <a:lnTo>
                  <a:pt x="9224638" y="5075272"/>
                </a:lnTo>
                <a:lnTo>
                  <a:pt x="9216656" y="5075786"/>
                </a:lnTo>
                <a:lnTo>
                  <a:pt x="9209071" y="5075956"/>
                </a:lnTo>
                <a:lnTo>
                  <a:pt x="9201885" y="5075956"/>
                </a:lnTo>
                <a:lnTo>
                  <a:pt x="9195099" y="5075614"/>
                </a:lnTo>
                <a:lnTo>
                  <a:pt x="9189112" y="5075272"/>
                </a:lnTo>
                <a:lnTo>
                  <a:pt x="9183124" y="5074588"/>
                </a:lnTo>
                <a:lnTo>
                  <a:pt x="9177136" y="5073733"/>
                </a:lnTo>
                <a:lnTo>
                  <a:pt x="9171947" y="5072707"/>
                </a:lnTo>
                <a:lnTo>
                  <a:pt x="9166757" y="5071510"/>
                </a:lnTo>
                <a:lnTo>
                  <a:pt x="9162367" y="5070312"/>
                </a:lnTo>
                <a:lnTo>
                  <a:pt x="9157977" y="5068773"/>
                </a:lnTo>
                <a:lnTo>
                  <a:pt x="9153586" y="5067233"/>
                </a:lnTo>
                <a:lnTo>
                  <a:pt x="9149594" y="5065522"/>
                </a:lnTo>
                <a:lnTo>
                  <a:pt x="9145602" y="5063469"/>
                </a:lnTo>
                <a:lnTo>
                  <a:pt x="9142010" y="5061589"/>
                </a:lnTo>
                <a:lnTo>
                  <a:pt x="9138418" y="5059536"/>
                </a:lnTo>
                <a:lnTo>
                  <a:pt x="9132429" y="5055260"/>
                </a:lnTo>
                <a:lnTo>
                  <a:pt x="9126443" y="5050640"/>
                </a:lnTo>
                <a:lnTo>
                  <a:pt x="9120853" y="5045681"/>
                </a:lnTo>
                <a:lnTo>
                  <a:pt x="9110076" y="5035760"/>
                </a:lnTo>
                <a:lnTo>
                  <a:pt x="9104886" y="5030799"/>
                </a:lnTo>
                <a:lnTo>
                  <a:pt x="9099298" y="5026181"/>
                </a:lnTo>
                <a:lnTo>
                  <a:pt x="9074948" y="4974866"/>
                </a:lnTo>
                <a:lnTo>
                  <a:pt x="9041019" y="4981023"/>
                </a:lnTo>
                <a:lnTo>
                  <a:pt x="9039023" y="4984445"/>
                </a:lnTo>
                <a:lnTo>
                  <a:pt x="9037826" y="4988036"/>
                </a:lnTo>
                <a:lnTo>
                  <a:pt x="9038225" y="4995563"/>
                </a:lnTo>
                <a:lnTo>
                  <a:pt x="9037426" y="5002747"/>
                </a:lnTo>
                <a:lnTo>
                  <a:pt x="9036228" y="5010102"/>
                </a:lnTo>
                <a:lnTo>
                  <a:pt x="9034232" y="5017116"/>
                </a:lnTo>
                <a:lnTo>
                  <a:pt x="9031838" y="5024299"/>
                </a:lnTo>
                <a:lnTo>
                  <a:pt x="9028646" y="5031141"/>
                </a:lnTo>
                <a:lnTo>
                  <a:pt x="9024654" y="5038154"/>
                </a:lnTo>
                <a:lnTo>
                  <a:pt x="9020262" y="5044997"/>
                </a:lnTo>
                <a:lnTo>
                  <a:pt x="9015073" y="5051838"/>
                </a:lnTo>
                <a:lnTo>
                  <a:pt x="9009883" y="5058509"/>
                </a:lnTo>
                <a:lnTo>
                  <a:pt x="9003897" y="5065180"/>
                </a:lnTo>
                <a:lnTo>
                  <a:pt x="8997908" y="5071851"/>
                </a:lnTo>
                <a:lnTo>
                  <a:pt x="8991122" y="5078351"/>
                </a:lnTo>
                <a:lnTo>
                  <a:pt x="8983938" y="5085022"/>
                </a:lnTo>
                <a:lnTo>
                  <a:pt x="8976753" y="5091351"/>
                </a:lnTo>
                <a:lnTo>
                  <a:pt x="8969169" y="5098023"/>
                </a:lnTo>
                <a:lnTo>
                  <a:pt x="8969169" y="5098193"/>
                </a:lnTo>
                <a:lnTo>
                  <a:pt x="8965975" y="5103666"/>
                </a:lnTo>
                <a:lnTo>
                  <a:pt x="8962383" y="5108798"/>
                </a:lnTo>
                <a:lnTo>
                  <a:pt x="8957992" y="5113417"/>
                </a:lnTo>
                <a:lnTo>
                  <a:pt x="8955596" y="5115640"/>
                </a:lnTo>
                <a:lnTo>
                  <a:pt x="8953202" y="5117693"/>
                </a:lnTo>
                <a:lnTo>
                  <a:pt x="8950008" y="5119745"/>
                </a:lnTo>
                <a:lnTo>
                  <a:pt x="8947214" y="5121627"/>
                </a:lnTo>
                <a:lnTo>
                  <a:pt x="8944420" y="5123508"/>
                </a:lnTo>
                <a:lnTo>
                  <a:pt x="8941225" y="5125219"/>
                </a:lnTo>
                <a:lnTo>
                  <a:pt x="8937633" y="5126758"/>
                </a:lnTo>
                <a:lnTo>
                  <a:pt x="8934041" y="5128127"/>
                </a:lnTo>
                <a:lnTo>
                  <a:pt x="8930449" y="5129495"/>
                </a:lnTo>
                <a:lnTo>
                  <a:pt x="8926457" y="5130863"/>
                </a:lnTo>
                <a:lnTo>
                  <a:pt x="8922465" y="5132061"/>
                </a:lnTo>
                <a:lnTo>
                  <a:pt x="8918074" y="5133088"/>
                </a:lnTo>
                <a:lnTo>
                  <a:pt x="8913684" y="5134114"/>
                </a:lnTo>
                <a:lnTo>
                  <a:pt x="8908894" y="5135140"/>
                </a:lnTo>
                <a:lnTo>
                  <a:pt x="8904104" y="5135825"/>
                </a:lnTo>
                <a:lnTo>
                  <a:pt x="8899313" y="5136509"/>
                </a:lnTo>
                <a:lnTo>
                  <a:pt x="8894123" y="5137193"/>
                </a:lnTo>
                <a:lnTo>
                  <a:pt x="8888935" y="5137706"/>
                </a:lnTo>
                <a:lnTo>
                  <a:pt x="8882946" y="5138048"/>
                </a:lnTo>
                <a:lnTo>
                  <a:pt x="8877358" y="5138390"/>
                </a:lnTo>
                <a:lnTo>
                  <a:pt x="8865384" y="5138560"/>
                </a:lnTo>
                <a:lnTo>
                  <a:pt x="8852211" y="5138560"/>
                </a:lnTo>
                <a:lnTo>
                  <a:pt x="8839038" y="5138048"/>
                </a:lnTo>
                <a:lnTo>
                  <a:pt x="8827462" y="5137706"/>
                </a:lnTo>
                <a:lnTo>
                  <a:pt x="8815887" y="5137363"/>
                </a:lnTo>
                <a:lnTo>
                  <a:pt x="8804708" y="5137363"/>
                </a:lnTo>
                <a:lnTo>
                  <a:pt x="8793134" y="5137534"/>
                </a:lnTo>
                <a:lnTo>
                  <a:pt x="8769981" y="5137877"/>
                </a:lnTo>
                <a:lnTo>
                  <a:pt x="8746431" y="5138048"/>
                </a:lnTo>
                <a:lnTo>
                  <a:pt x="8735253" y="5138048"/>
                </a:lnTo>
                <a:lnTo>
                  <a:pt x="8723678" y="5137877"/>
                </a:lnTo>
                <a:lnTo>
                  <a:pt x="8712102" y="5137363"/>
                </a:lnTo>
                <a:lnTo>
                  <a:pt x="8700925" y="5136679"/>
                </a:lnTo>
                <a:lnTo>
                  <a:pt x="8689348" y="5135653"/>
                </a:lnTo>
                <a:lnTo>
                  <a:pt x="8678172" y="5133942"/>
                </a:lnTo>
                <a:lnTo>
                  <a:pt x="8672584" y="5133088"/>
                </a:lnTo>
                <a:lnTo>
                  <a:pt x="8666995" y="5132232"/>
                </a:lnTo>
                <a:lnTo>
                  <a:pt x="8661805" y="5131035"/>
                </a:lnTo>
                <a:lnTo>
                  <a:pt x="8655819" y="5129837"/>
                </a:lnTo>
                <a:lnTo>
                  <a:pt x="8649830" y="5128811"/>
                </a:lnTo>
                <a:lnTo>
                  <a:pt x="8643444" y="5127614"/>
                </a:lnTo>
                <a:lnTo>
                  <a:pt x="8637856" y="5126416"/>
                </a:lnTo>
                <a:lnTo>
                  <a:pt x="8631867" y="5125048"/>
                </a:lnTo>
                <a:lnTo>
                  <a:pt x="8620691" y="5122140"/>
                </a:lnTo>
                <a:lnTo>
                  <a:pt x="8609912" y="5118891"/>
                </a:lnTo>
                <a:lnTo>
                  <a:pt x="8599934" y="5115470"/>
                </a:lnTo>
                <a:lnTo>
                  <a:pt x="8589955" y="5111877"/>
                </a:lnTo>
                <a:lnTo>
                  <a:pt x="8580375" y="5108114"/>
                </a:lnTo>
                <a:lnTo>
                  <a:pt x="8571194" y="5104180"/>
                </a:lnTo>
                <a:lnTo>
                  <a:pt x="8552831" y="5096312"/>
                </a:lnTo>
                <a:lnTo>
                  <a:pt x="8534868" y="5088273"/>
                </a:lnTo>
                <a:lnTo>
                  <a:pt x="8524890" y="5084338"/>
                </a:lnTo>
                <a:lnTo>
                  <a:pt x="8515309" y="5080746"/>
                </a:lnTo>
                <a:lnTo>
                  <a:pt x="8505331" y="5076983"/>
                </a:lnTo>
                <a:lnTo>
                  <a:pt x="8494552" y="5073733"/>
                </a:lnTo>
                <a:lnTo>
                  <a:pt x="8486171" y="5070997"/>
                </a:lnTo>
                <a:lnTo>
                  <a:pt x="8478186" y="5067917"/>
                </a:lnTo>
                <a:lnTo>
                  <a:pt x="8471402" y="5064838"/>
                </a:lnTo>
                <a:lnTo>
                  <a:pt x="8465414" y="5061246"/>
                </a:lnTo>
                <a:lnTo>
                  <a:pt x="8459826" y="5057654"/>
                </a:lnTo>
                <a:lnTo>
                  <a:pt x="8455035" y="5054062"/>
                </a:lnTo>
                <a:lnTo>
                  <a:pt x="8451441" y="5050128"/>
                </a:lnTo>
                <a:lnTo>
                  <a:pt x="8448249" y="5046194"/>
                </a:lnTo>
                <a:lnTo>
                  <a:pt x="8445855" y="5042259"/>
                </a:lnTo>
                <a:lnTo>
                  <a:pt x="8444257" y="5037984"/>
                </a:lnTo>
                <a:lnTo>
                  <a:pt x="8443061" y="5033708"/>
                </a:lnTo>
                <a:lnTo>
                  <a:pt x="8442661" y="5029431"/>
                </a:lnTo>
                <a:lnTo>
                  <a:pt x="8442661" y="5024984"/>
                </a:lnTo>
                <a:lnTo>
                  <a:pt x="8443061" y="5020365"/>
                </a:lnTo>
                <a:lnTo>
                  <a:pt x="8443858" y="5015919"/>
                </a:lnTo>
                <a:lnTo>
                  <a:pt x="8445455" y="5011299"/>
                </a:lnTo>
                <a:lnTo>
                  <a:pt x="8443460" y="4988721"/>
                </a:lnTo>
                <a:lnTo>
                  <a:pt x="8443061" y="4981023"/>
                </a:lnTo>
                <a:lnTo>
                  <a:pt x="8439866" y="4968879"/>
                </a:lnTo>
                <a:lnTo>
                  <a:pt x="8437072" y="4956905"/>
                </a:lnTo>
                <a:lnTo>
                  <a:pt x="8434678" y="4944761"/>
                </a:lnTo>
                <a:lnTo>
                  <a:pt x="8433080" y="4932787"/>
                </a:lnTo>
                <a:lnTo>
                  <a:pt x="8431483" y="4920644"/>
                </a:lnTo>
                <a:lnTo>
                  <a:pt x="8430286" y="4908670"/>
                </a:lnTo>
                <a:lnTo>
                  <a:pt x="8428291" y="4884722"/>
                </a:lnTo>
                <a:lnTo>
                  <a:pt x="8428291" y="4883184"/>
                </a:lnTo>
                <a:lnTo>
                  <a:pt x="8428291" y="4881815"/>
                </a:lnTo>
                <a:lnTo>
                  <a:pt x="8427493" y="4859920"/>
                </a:lnTo>
                <a:lnTo>
                  <a:pt x="8427093" y="4837854"/>
                </a:lnTo>
                <a:lnTo>
                  <a:pt x="8426694" y="4816131"/>
                </a:lnTo>
                <a:lnTo>
                  <a:pt x="8425896" y="4794066"/>
                </a:lnTo>
                <a:lnTo>
                  <a:pt x="8420707" y="4638240"/>
                </a:lnTo>
                <a:lnTo>
                  <a:pt x="8420707" y="4622673"/>
                </a:lnTo>
                <a:lnTo>
                  <a:pt x="8407535" y="4545529"/>
                </a:lnTo>
                <a:lnTo>
                  <a:pt x="8405538" y="4543136"/>
                </a:lnTo>
                <a:lnTo>
                  <a:pt x="8403941" y="4540570"/>
                </a:lnTo>
                <a:lnTo>
                  <a:pt x="8402744" y="4538175"/>
                </a:lnTo>
                <a:lnTo>
                  <a:pt x="8401946" y="4535779"/>
                </a:lnTo>
                <a:lnTo>
                  <a:pt x="8401147" y="4533386"/>
                </a:lnTo>
                <a:lnTo>
                  <a:pt x="8400748" y="4530991"/>
                </a:lnTo>
                <a:lnTo>
                  <a:pt x="8400748" y="4526030"/>
                </a:lnTo>
                <a:lnTo>
                  <a:pt x="8401147" y="4521241"/>
                </a:lnTo>
                <a:lnTo>
                  <a:pt x="8401946" y="4516280"/>
                </a:lnTo>
                <a:lnTo>
                  <a:pt x="8404740" y="4506531"/>
                </a:lnTo>
                <a:lnTo>
                  <a:pt x="8399950" y="4509610"/>
                </a:lnTo>
                <a:lnTo>
                  <a:pt x="8395159" y="4512859"/>
                </a:lnTo>
                <a:lnTo>
                  <a:pt x="8391168" y="4516280"/>
                </a:lnTo>
                <a:lnTo>
                  <a:pt x="8387974" y="4519530"/>
                </a:lnTo>
                <a:lnTo>
                  <a:pt x="8384781" y="4522952"/>
                </a:lnTo>
                <a:lnTo>
                  <a:pt x="8381988" y="4526201"/>
                </a:lnTo>
                <a:lnTo>
                  <a:pt x="8379193" y="4529794"/>
                </a:lnTo>
                <a:lnTo>
                  <a:pt x="8377197" y="4533215"/>
                </a:lnTo>
                <a:lnTo>
                  <a:pt x="8375201" y="4536635"/>
                </a:lnTo>
                <a:lnTo>
                  <a:pt x="8373604" y="4540056"/>
                </a:lnTo>
                <a:lnTo>
                  <a:pt x="8371209" y="4547069"/>
                </a:lnTo>
                <a:lnTo>
                  <a:pt x="8369612" y="4554083"/>
                </a:lnTo>
                <a:lnTo>
                  <a:pt x="8368415" y="4561267"/>
                </a:lnTo>
                <a:lnTo>
                  <a:pt x="8367617" y="4568450"/>
                </a:lnTo>
                <a:lnTo>
                  <a:pt x="8367218" y="4575635"/>
                </a:lnTo>
                <a:lnTo>
                  <a:pt x="8366419" y="4590003"/>
                </a:lnTo>
                <a:lnTo>
                  <a:pt x="8366020" y="4597188"/>
                </a:lnTo>
                <a:lnTo>
                  <a:pt x="8364823" y="4604371"/>
                </a:lnTo>
                <a:lnTo>
                  <a:pt x="8362427" y="4611384"/>
                </a:lnTo>
                <a:lnTo>
                  <a:pt x="8360033" y="4618397"/>
                </a:lnTo>
                <a:lnTo>
                  <a:pt x="8354843" y="4630884"/>
                </a:lnTo>
                <a:lnTo>
                  <a:pt x="8350850" y="4643200"/>
                </a:lnTo>
                <a:lnTo>
                  <a:pt x="8346860" y="4655686"/>
                </a:lnTo>
                <a:lnTo>
                  <a:pt x="8343266" y="4668002"/>
                </a:lnTo>
                <a:lnTo>
                  <a:pt x="8340474" y="4680489"/>
                </a:lnTo>
                <a:lnTo>
                  <a:pt x="8337280" y="4692975"/>
                </a:lnTo>
                <a:lnTo>
                  <a:pt x="8331291" y="4718120"/>
                </a:lnTo>
                <a:lnTo>
                  <a:pt x="8328497" y="4730607"/>
                </a:lnTo>
                <a:lnTo>
                  <a:pt x="8325305" y="4743093"/>
                </a:lnTo>
                <a:lnTo>
                  <a:pt x="8322112" y="4755580"/>
                </a:lnTo>
                <a:lnTo>
                  <a:pt x="8318119" y="4768067"/>
                </a:lnTo>
                <a:lnTo>
                  <a:pt x="8313728" y="4780382"/>
                </a:lnTo>
                <a:lnTo>
                  <a:pt x="8308539" y="4792698"/>
                </a:lnTo>
                <a:lnTo>
                  <a:pt x="8302952" y="4805184"/>
                </a:lnTo>
                <a:lnTo>
                  <a:pt x="8295766" y="4817500"/>
                </a:lnTo>
                <a:lnTo>
                  <a:pt x="8182401" y="5151047"/>
                </a:lnTo>
                <a:lnTo>
                  <a:pt x="8180006" y="5158060"/>
                </a:lnTo>
                <a:lnTo>
                  <a:pt x="8177212" y="5165244"/>
                </a:lnTo>
                <a:lnTo>
                  <a:pt x="8173619" y="5172257"/>
                </a:lnTo>
                <a:lnTo>
                  <a:pt x="8169228" y="5179270"/>
                </a:lnTo>
                <a:lnTo>
                  <a:pt x="8164039" y="5185942"/>
                </a:lnTo>
                <a:lnTo>
                  <a:pt x="8159248" y="5192783"/>
                </a:lnTo>
                <a:lnTo>
                  <a:pt x="8153661" y="5199455"/>
                </a:lnTo>
                <a:lnTo>
                  <a:pt x="8148072" y="5206297"/>
                </a:lnTo>
                <a:lnTo>
                  <a:pt x="8136496" y="5219639"/>
                </a:lnTo>
                <a:lnTo>
                  <a:pt x="8124521" y="5232980"/>
                </a:lnTo>
                <a:lnTo>
                  <a:pt x="8119332" y="5239823"/>
                </a:lnTo>
                <a:lnTo>
                  <a:pt x="8114142" y="5246494"/>
                </a:lnTo>
                <a:lnTo>
                  <a:pt x="8109353" y="5253507"/>
                </a:lnTo>
                <a:lnTo>
                  <a:pt x="8104961" y="5260349"/>
                </a:lnTo>
                <a:lnTo>
                  <a:pt x="8102566" y="5263256"/>
                </a:lnTo>
                <a:lnTo>
                  <a:pt x="8100172" y="5265993"/>
                </a:lnTo>
                <a:lnTo>
                  <a:pt x="8096579" y="5268559"/>
                </a:lnTo>
                <a:lnTo>
                  <a:pt x="8094583" y="5269757"/>
                </a:lnTo>
                <a:lnTo>
                  <a:pt x="8092588" y="5270783"/>
                </a:lnTo>
                <a:lnTo>
                  <a:pt x="8090193" y="5271809"/>
                </a:lnTo>
                <a:lnTo>
                  <a:pt x="8087796" y="5272664"/>
                </a:lnTo>
                <a:lnTo>
                  <a:pt x="8085003" y="5273348"/>
                </a:lnTo>
                <a:lnTo>
                  <a:pt x="8082209" y="5274033"/>
                </a:lnTo>
                <a:lnTo>
                  <a:pt x="8079014" y="5274546"/>
                </a:lnTo>
                <a:lnTo>
                  <a:pt x="8075822" y="5274888"/>
                </a:lnTo>
                <a:lnTo>
                  <a:pt x="8072230" y="5275059"/>
                </a:lnTo>
                <a:lnTo>
                  <a:pt x="8067838" y="5275059"/>
                </a:lnTo>
                <a:lnTo>
                  <a:pt x="8049876" y="5274888"/>
                </a:lnTo>
                <a:lnTo>
                  <a:pt x="8031514" y="5274888"/>
                </a:lnTo>
                <a:lnTo>
                  <a:pt x="8013152" y="5275059"/>
                </a:lnTo>
                <a:lnTo>
                  <a:pt x="7994391" y="5275401"/>
                </a:lnTo>
                <a:lnTo>
                  <a:pt x="7976029" y="5275743"/>
                </a:lnTo>
                <a:lnTo>
                  <a:pt x="7957268" y="5276086"/>
                </a:lnTo>
                <a:lnTo>
                  <a:pt x="7938906" y="5276086"/>
                </a:lnTo>
                <a:lnTo>
                  <a:pt x="7920545" y="5275914"/>
                </a:lnTo>
                <a:lnTo>
                  <a:pt x="7902181" y="5275401"/>
                </a:lnTo>
                <a:lnTo>
                  <a:pt x="7893400" y="5275059"/>
                </a:lnTo>
                <a:lnTo>
                  <a:pt x="7884618" y="5274546"/>
                </a:lnTo>
                <a:lnTo>
                  <a:pt x="7875836" y="5273862"/>
                </a:lnTo>
                <a:lnTo>
                  <a:pt x="7866655" y="5273006"/>
                </a:lnTo>
                <a:lnTo>
                  <a:pt x="7857874" y="5272152"/>
                </a:lnTo>
                <a:lnTo>
                  <a:pt x="7849092" y="5270953"/>
                </a:lnTo>
                <a:lnTo>
                  <a:pt x="7840310" y="5269757"/>
                </a:lnTo>
                <a:lnTo>
                  <a:pt x="7831527" y="5268217"/>
                </a:lnTo>
                <a:lnTo>
                  <a:pt x="7823147" y="5266677"/>
                </a:lnTo>
                <a:lnTo>
                  <a:pt x="7814764" y="5264796"/>
                </a:lnTo>
                <a:lnTo>
                  <a:pt x="7805982" y="5262744"/>
                </a:lnTo>
                <a:lnTo>
                  <a:pt x="7797998" y="5260349"/>
                </a:lnTo>
                <a:lnTo>
                  <a:pt x="7790015" y="5257783"/>
                </a:lnTo>
                <a:lnTo>
                  <a:pt x="7782031" y="5255046"/>
                </a:lnTo>
                <a:lnTo>
                  <a:pt x="7766863" y="5248889"/>
                </a:lnTo>
                <a:lnTo>
                  <a:pt x="7760475" y="5246323"/>
                </a:lnTo>
                <a:lnTo>
                  <a:pt x="7757680" y="5245467"/>
                </a:lnTo>
                <a:lnTo>
                  <a:pt x="7746904" y="5249915"/>
                </a:lnTo>
                <a:lnTo>
                  <a:pt x="7741715" y="5251625"/>
                </a:lnTo>
                <a:lnTo>
                  <a:pt x="7736925" y="5252994"/>
                </a:lnTo>
                <a:lnTo>
                  <a:pt x="7732933" y="5254362"/>
                </a:lnTo>
                <a:lnTo>
                  <a:pt x="7728942" y="5255218"/>
                </a:lnTo>
                <a:lnTo>
                  <a:pt x="7725350" y="5256072"/>
                </a:lnTo>
                <a:lnTo>
                  <a:pt x="7721757" y="5256586"/>
                </a:lnTo>
                <a:lnTo>
                  <a:pt x="7718962" y="5256928"/>
                </a:lnTo>
                <a:lnTo>
                  <a:pt x="7716166" y="5257098"/>
                </a:lnTo>
                <a:lnTo>
                  <a:pt x="7713374" y="5257098"/>
                </a:lnTo>
                <a:lnTo>
                  <a:pt x="7711377" y="5256928"/>
                </a:lnTo>
                <a:lnTo>
                  <a:pt x="7708982" y="5256414"/>
                </a:lnTo>
                <a:lnTo>
                  <a:pt x="7706987" y="5255902"/>
                </a:lnTo>
                <a:lnTo>
                  <a:pt x="7705390" y="5255218"/>
                </a:lnTo>
                <a:lnTo>
                  <a:pt x="7703793" y="5254362"/>
                </a:lnTo>
                <a:lnTo>
                  <a:pt x="7702597" y="5253507"/>
                </a:lnTo>
                <a:lnTo>
                  <a:pt x="7701397" y="5252310"/>
                </a:lnTo>
                <a:lnTo>
                  <a:pt x="7699802" y="5249915"/>
                </a:lnTo>
                <a:lnTo>
                  <a:pt x="7698205" y="5247006"/>
                </a:lnTo>
                <a:lnTo>
                  <a:pt x="7697406" y="5243928"/>
                </a:lnTo>
                <a:lnTo>
                  <a:pt x="7696209" y="5237086"/>
                </a:lnTo>
                <a:lnTo>
                  <a:pt x="7695411" y="5230072"/>
                </a:lnTo>
                <a:lnTo>
                  <a:pt x="7679443" y="5224941"/>
                </a:lnTo>
                <a:lnTo>
                  <a:pt x="7671460" y="5222375"/>
                </a:lnTo>
                <a:lnTo>
                  <a:pt x="7663877" y="5219639"/>
                </a:lnTo>
                <a:lnTo>
                  <a:pt x="7656292" y="5216902"/>
                </a:lnTo>
                <a:lnTo>
                  <a:pt x="7649507" y="5213994"/>
                </a:lnTo>
                <a:lnTo>
                  <a:pt x="7642719" y="5211087"/>
                </a:lnTo>
                <a:lnTo>
                  <a:pt x="7637132" y="5208007"/>
                </a:lnTo>
                <a:lnTo>
                  <a:pt x="7632342" y="5204586"/>
                </a:lnTo>
                <a:lnTo>
                  <a:pt x="7629946" y="5202875"/>
                </a:lnTo>
                <a:lnTo>
                  <a:pt x="7627951" y="5201165"/>
                </a:lnTo>
                <a:lnTo>
                  <a:pt x="7626354" y="5199455"/>
                </a:lnTo>
                <a:lnTo>
                  <a:pt x="7624757" y="5197573"/>
                </a:lnTo>
                <a:lnTo>
                  <a:pt x="7623560" y="5195692"/>
                </a:lnTo>
                <a:lnTo>
                  <a:pt x="7622362" y="5193639"/>
                </a:lnTo>
                <a:lnTo>
                  <a:pt x="7621963" y="5191587"/>
                </a:lnTo>
                <a:lnTo>
                  <a:pt x="7621564" y="5189363"/>
                </a:lnTo>
                <a:lnTo>
                  <a:pt x="7621165" y="5187139"/>
                </a:lnTo>
                <a:lnTo>
                  <a:pt x="7621564" y="5184915"/>
                </a:lnTo>
                <a:lnTo>
                  <a:pt x="7621963" y="5182691"/>
                </a:lnTo>
                <a:lnTo>
                  <a:pt x="7622761" y="5180297"/>
                </a:lnTo>
                <a:lnTo>
                  <a:pt x="7623959" y="5177732"/>
                </a:lnTo>
                <a:lnTo>
                  <a:pt x="7625555" y="5174995"/>
                </a:lnTo>
                <a:lnTo>
                  <a:pt x="7620366" y="5147114"/>
                </a:lnTo>
                <a:lnTo>
                  <a:pt x="7614379" y="5125391"/>
                </a:lnTo>
                <a:lnTo>
                  <a:pt x="7611186" y="5114443"/>
                </a:lnTo>
                <a:lnTo>
                  <a:pt x="7608791" y="5103496"/>
                </a:lnTo>
                <a:lnTo>
                  <a:pt x="7606396" y="5092719"/>
                </a:lnTo>
                <a:lnTo>
                  <a:pt x="7604799" y="5081773"/>
                </a:lnTo>
                <a:lnTo>
                  <a:pt x="7603201" y="5070824"/>
                </a:lnTo>
                <a:lnTo>
                  <a:pt x="7602005" y="5059878"/>
                </a:lnTo>
                <a:lnTo>
                  <a:pt x="7601606" y="5048931"/>
                </a:lnTo>
                <a:lnTo>
                  <a:pt x="7601207" y="5038154"/>
                </a:lnTo>
                <a:lnTo>
                  <a:pt x="7601606" y="5027207"/>
                </a:lnTo>
                <a:lnTo>
                  <a:pt x="7602803" y="5016260"/>
                </a:lnTo>
                <a:lnTo>
                  <a:pt x="7604400" y="5005313"/>
                </a:lnTo>
                <a:lnTo>
                  <a:pt x="7606795" y="4994537"/>
                </a:lnTo>
                <a:lnTo>
                  <a:pt x="7609988" y="4983590"/>
                </a:lnTo>
                <a:lnTo>
                  <a:pt x="7614379" y="4972642"/>
                </a:lnTo>
                <a:lnTo>
                  <a:pt x="7614778" y="4971274"/>
                </a:lnTo>
                <a:lnTo>
                  <a:pt x="7614778" y="4970077"/>
                </a:lnTo>
                <a:lnTo>
                  <a:pt x="7614778" y="4968709"/>
                </a:lnTo>
                <a:lnTo>
                  <a:pt x="7614379" y="4967510"/>
                </a:lnTo>
                <a:lnTo>
                  <a:pt x="7612384" y="4964945"/>
                </a:lnTo>
                <a:lnTo>
                  <a:pt x="7610387" y="4962551"/>
                </a:lnTo>
                <a:lnTo>
                  <a:pt x="7607993" y="4960326"/>
                </a:lnTo>
                <a:lnTo>
                  <a:pt x="7605198" y="4958103"/>
                </a:lnTo>
                <a:lnTo>
                  <a:pt x="7599609" y="4953655"/>
                </a:lnTo>
                <a:lnTo>
                  <a:pt x="7597215" y="4951432"/>
                </a:lnTo>
                <a:lnTo>
                  <a:pt x="7595219" y="4949037"/>
                </a:lnTo>
                <a:lnTo>
                  <a:pt x="7593622" y="4946814"/>
                </a:lnTo>
                <a:lnTo>
                  <a:pt x="7593223" y="4944590"/>
                </a:lnTo>
                <a:lnTo>
                  <a:pt x="7593223" y="4943393"/>
                </a:lnTo>
                <a:lnTo>
                  <a:pt x="7593622" y="4942194"/>
                </a:lnTo>
                <a:lnTo>
                  <a:pt x="7594421" y="4940998"/>
                </a:lnTo>
                <a:lnTo>
                  <a:pt x="7595219" y="4939801"/>
                </a:lnTo>
                <a:lnTo>
                  <a:pt x="7596416" y="4938603"/>
                </a:lnTo>
                <a:lnTo>
                  <a:pt x="7598013" y="4937406"/>
                </a:lnTo>
                <a:lnTo>
                  <a:pt x="7600408" y="4935866"/>
                </a:lnTo>
                <a:lnTo>
                  <a:pt x="7602803" y="4934669"/>
                </a:lnTo>
                <a:lnTo>
                  <a:pt x="7601207" y="4933301"/>
                </a:lnTo>
                <a:lnTo>
                  <a:pt x="7600008" y="4931932"/>
                </a:lnTo>
                <a:lnTo>
                  <a:pt x="7599210" y="4930564"/>
                </a:lnTo>
                <a:lnTo>
                  <a:pt x="7598810" y="4929195"/>
                </a:lnTo>
                <a:lnTo>
                  <a:pt x="7598411" y="4926630"/>
                </a:lnTo>
                <a:lnTo>
                  <a:pt x="7598810" y="4924063"/>
                </a:lnTo>
                <a:lnTo>
                  <a:pt x="7596416" y="4916880"/>
                </a:lnTo>
                <a:lnTo>
                  <a:pt x="7594820" y="4909867"/>
                </a:lnTo>
                <a:lnTo>
                  <a:pt x="7593223" y="4902683"/>
                </a:lnTo>
                <a:lnTo>
                  <a:pt x="7592425" y="4895498"/>
                </a:lnTo>
                <a:lnTo>
                  <a:pt x="7591626" y="4888315"/>
                </a:lnTo>
                <a:lnTo>
                  <a:pt x="7591226" y="4881301"/>
                </a:lnTo>
                <a:lnTo>
                  <a:pt x="7591226" y="4866933"/>
                </a:lnTo>
                <a:lnTo>
                  <a:pt x="7591626" y="4838196"/>
                </a:lnTo>
                <a:lnTo>
                  <a:pt x="7591226" y="4823828"/>
                </a:lnTo>
                <a:lnTo>
                  <a:pt x="7590828" y="4816816"/>
                </a:lnTo>
                <a:lnTo>
                  <a:pt x="7590429" y="4809631"/>
                </a:lnTo>
                <a:lnTo>
                  <a:pt x="7590429" y="4801763"/>
                </a:lnTo>
                <a:lnTo>
                  <a:pt x="7589232" y="4766697"/>
                </a:lnTo>
                <a:lnTo>
                  <a:pt x="7588034" y="4749251"/>
                </a:lnTo>
                <a:lnTo>
                  <a:pt x="7587236" y="4740698"/>
                </a:lnTo>
                <a:lnTo>
                  <a:pt x="7586437" y="4731974"/>
                </a:lnTo>
                <a:lnTo>
                  <a:pt x="7586037" y="4728895"/>
                </a:lnTo>
                <a:lnTo>
                  <a:pt x="7586037" y="4725988"/>
                </a:lnTo>
                <a:lnTo>
                  <a:pt x="7586437" y="4722909"/>
                </a:lnTo>
                <a:lnTo>
                  <a:pt x="7587236" y="4720343"/>
                </a:lnTo>
                <a:lnTo>
                  <a:pt x="7588432" y="4717948"/>
                </a:lnTo>
                <a:lnTo>
                  <a:pt x="7590030" y="4715724"/>
                </a:lnTo>
                <a:lnTo>
                  <a:pt x="7592425" y="4713672"/>
                </a:lnTo>
                <a:lnTo>
                  <a:pt x="7594820" y="4711962"/>
                </a:lnTo>
                <a:lnTo>
                  <a:pt x="7598411" y="4710080"/>
                </a:lnTo>
                <a:lnTo>
                  <a:pt x="7602005" y="4708711"/>
                </a:lnTo>
                <a:lnTo>
                  <a:pt x="7606396" y="4707515"/>
                </a:lnTo>
                <a:lnTo>
                  <a:pt x="7611585" y="4706660"/>
                </a:lnTo>
                <a:lnTo>
                  <a:pt x="7617572" y="4705975"/>
                </a:lnTo>
                <a:lnTo>
                  <a:pt x="7624358" y="4705462"/>
                </a:lnTo>
                <a:lnTo>
                  <a:pt x="7631544" y="4705291"/>
                </a:lnTo>
                <a:lnTo>
                  <a:pt x="7639527" y="4705462"/>
                </a:lnTo>
                <a:lnTo>
                  <a:pt x="7623560" y="4701186"/>
                </a:lnTo>
                <a:lnTo>
                  <a:pt x="7617970" y="4701015"/>
                </a:lnTo>
                <a:lnTo>
                  <a:pt x="7612783" y="4700844"/>
                </a:lnTo>
                <a:lnTo>
                  <a:pt x="7608391" y="4700502"/>
                </a:lnTo>
                <a:lnTo>
                  <a:pt x="7604400" y="4700159"/>
                </a:lnTo>
                <a:lnTo>
                  <a:pt x="7600806" y="4699646"/>
                </a:lnTo>
                <a:lnTo>
                  <a:pt x="7597614" y="4699133"/>
                </a:lnTo>
                <a:lnTo>
                  <a:pt x="7595219" y="4698449"/>
                </a:lnTo>
                <a:lnTo>
                  <a:pt x="7592824" y="4697593"/>
                </a:lnTo>
                <a:lnTo>
                  <a:pt x="7591226" y="4696739"/>
                </a:lnTo>
                <a:lnTo>
                  <a:pt x="7589631" y="4695711"/>
                </a:lnTo>
                <a:lnTo>
                  <a:pt x="7588432" y="4694856"/>
                </a:lnTo>
                <a:lnTo>
                  <a:pt x="7587236" y="4693831"/>
                </a:lnTo>
                <a:lnTo>
                  <a:pt x="7586837" y="4692804"/>
                </a:lnTo>
                <a:lnTo>
                  <a:pt x="7586437" y="4691607"/>
                </a:lnTo>
                <a:lnTo>
                  <a:pt x="7586037" y="4689383"/>
                </a:lnTo>
                <a:lnTo>
                  <a:pt x="7586437" y="4686817"/>
                </a:lnTo>
                <a:lnTo>
                  <a:pt x="7587236" y="4684422"/>
                </a:lnTo>
                <a:lnTo>
                  <a:pt x="7589232" y="4678949"/>
                </a:lnTo>
                <a:lnTo>
                  <a:pt x="7590030" y="4676554"/>
                </a:lnTo>
                <a:lnTo>
                  <a:pt x="7590429" y="4673988"/>
                </a:lnTo>
                <a:lnTo>
                  <a:pt x="7590030" y="4671765"/>
                </a:lnTo>
                <a:lnTo>
                  <a:pt x="7589631" y="4670567"/>
                </a:lnTo>
                <a:lnTo>
                  <a:pt x="7589232" y="4669542"/>
                </a:lnTo>
                <a:lnTo>
                  <a:pt x="7586037" y="4653975"/>
                </a:lnTo>
                <a:lnTo>
                  <a:pt x="7581247" y="4656370"/>
                </a:lnTo>
                <a:lnTo>
                  <a:pt x="7576058" y="4658594"/>
                </a:lnTo>
                <a:lnTo>
                  <a:pt x="7572067" y="4660989"/>
                </a:lnTo>
                <a:lnTo>
                  <a:pt x="7568475" y="4663383"/>
                </a:lnTo>
                <a:lnTo>
                  <a:pt x="7564881" y="4665778"/>
                </a:lnTo>
                <a:lnTo>
                  <a:pt x="7561687" y="4668344"/>
                </a:lnTo>
                <a:lnTo>
                  <a:pt x="7558894" y="4671080"/>
                </a:lnTo>
                <a:lnTo>
                  <a:pt x="7556499" y="4673647"/>
                </a:lnTo>
                <a:lnTo>
                  <a:pt x="7554103" y="4676212"/>
                </a:lnTo>
                <a:lnTo>
                  <a:pt x="7552108" y="4678949"/>
                </a:lnTo>
                <a:lnTo>
                  <a:pt x="7548517" y="4684422"/>
                </a:lnTo>
                <a:lnTo>
                  <a:pt x="7545322" y="4690067"/>
                </a:lnTo>
                <a:lnTo>
                  <a:pt x="7542528" y="4695541"/>
                </a:lnTo>
                <a:lnTo>
                  <a:pt x="7538137" y="4707001"/>
                </a:lnTo>
                <a:lnTo>
                  <a:pt x="7535742" y="4712646"/>
                </a:lnTo>
                <a:lnTo>
                  <a:pt x="7532949" y="4718290"/>
                </a:lnTo>
                <a:lnTo>
                  <a:pt x="7529754" y="4723764"/>
                </a:lnTo>
                <a:lnTo>
                  <a:pt x="7525763" y="4729238"/>
                </a:lnTo>
                <a:lnTo>
                  <a:pt x="7523368" y="4731803"/>
                </a:lnTo>
                <a:lnTo>
                  <a:pt x="7520573" y="4734369"/>
                </a:lnTo>
                <a:lnTo>
                  <a:pt x="7517779" y="4736935"/>
                </a:lnTo>
                <a:lnTo>
                  <a:pt x="7514188" y="4739672"/>
                </a:lnTo>
                <a:lnTo>
                  <a:pt x="7512990" y="4742921"/>
                </a:lnTo>
                <a:lnTo>
                  <a:pt x="7511393" y="4746172"/>
                </a:lnTo>
                <a:lnTo>
                  <a:pt x="7509397" y="4749421"/>
                </a:lnTo>
                <a:lnTo>
                  <a:pt x="7507002" y="4752501"/>
                </a:lnTo>
                <a:lnTo>
                  <a:pt x="7504607" y="4755750"/>
                </a:lnTo>
                <a:lnTo>
                  <a:pt x="7501812" y="4758658"/>
                </a:lnTo>
                <a:lnTo>
                  <a:pt x="7498619" y="4761566"/>
                </a:lnTo>
                <a:lnTo>
                  <a:pt x="7495426" y="4764474"/>
                </a:lnTo>
                <a:lnTo>
                  <a:pt x="7491834" y="4767382"/>
                </a:lnTo>
                <a:lnTo>
                  <a:pt x="7488240" y="4770289"/>
                </a:lnTo>
                <a:lnTo>
                  <a:pt x="7479459" y="4775764"/>
                </a:lnTo>
                <a:lnTo>
                  <a:pt x="7470677" y="4781066"/>
                </a:lnTo>
                <a:lnTo>
                  <a:pt x="7461097" y="4786369"/>
                </a:lnTo>
                <a:lnTo>
                  <a:pt x="7455908" y="4787566"/>
                </a:lnTo>
                <a:lnTo>
                  <a:pt x="7451117" y="4788592"/>
                </a:lnTo>
                <a:lnTo>
                  <a:pt x="7445529" y="4789447"/>
                </a:lnTo>
                <a:lnTo>
                  <a:pt x="7440340" y="4790132"/>
                </a:lnTo>
                <a:lnTo>
                  <a:pt x="7435151" y="4790645"/>
                </a:lnTo>
                <a:lnTo>
                  <a:pt x="7430360" y="4791158"/>
                </a:lnTo>
                <a:lnTo>
                  <a:pt x="7425172" y="4791500"/>
                </a:lnTo>
                <a:lnTo>
                  <a:pt x="7419982" y="4791671"/>
                </a:lnTo>
                <a:lnTo>
                  <a:pt x="7409603" y="4791842"/>
                </a:lnTo>
                <a:lnTo>
                  <a:pt x="7399624" y="4791671"/>
                </a:lnTo>
                <a:lnTo>
                  <a:pt x="7389645" y="4791158"/>
                </a:lnTo>
                <a:lnTo>
                  <a:pt x="7379267" y="4790645"/>
                </a:lnTo>
                <a:lnTo>
                  <a:pt x="7369287" y="4789789"/>
                </a:lnTo>
                <a:lnTo>
                  <a:pt x="7358909" y="4788763"/>
                </a:lnTo>
                <a:lnTo>
                  <a:pt x="7338551" y="4786882"/>
                </a:lnTo>
                <a:lnTo>
                  <a:pt x="7328571" y="4786027"/>
                </a:lnTo>
                <a:lnTo>
                  <a:pt x="7318194" y="4785342"/>
                </a:lnTo>
                <a:lnTo>
                  <a:pt x="7308214" y="4784829"/>
                </a:lnTo>
                <a:lnTo>
                  <a:pt x="7297836" y="4784658"/>
                </a:lnTo>
                <a:lnTo>
                  <a:pt x="7287456" y="4785171"/>
                </a:lnTo>
                <a:lnTo>
                  <a:pt x="7276679" y="4785513"/>
                </a:lnTo>
                <a:lnTo>
                  <a:pt x="7265902" y="4785513"/>
                </a:lnTo>
                <a:lnTo>
                  <a:pt x="7255124" y="4785342"/>
                </a:lnTo>
                <a:lnTo>
                  <a:pt x="7243549" y="4784829"/>
                </a:lnTo>
                <a:lnTo>
                  <a:pt x="7232372" y="4784144"/>
                </a:lnTo>
                <a:lnTo>
                  <a:pt x="7221595" y="4783289"/>
                </a:lnTo>
                <a:lnTo>
                  <a:pt x="7210018" y="4782092"/>
                </a:lnTo>
                <a:lnTo>
                  <a:pt x="7198840" y="4780553"/>
                </a:lnTo>
                <a:lnTo>
                  <a:pt x="7187266" y="4779013"/>
                </a:lnTo>
                <a:lnTo>
                  <a:pt x="7176487" y="4777303"/>
                </a:lnTo>
                <a:lnTo>
                  <a:pt x="7165710" y="4775421"/>
                </a:lnTo>
                <a:lnTo>
                  <a:pt x="7154533" y="4773369"/>
                </a:lnTo>
                <a:lnTo>
                  <a:pt x="7143756" y="4771144"/>
                </a:lnTo>
                <a:lnTo>
                  <a:pt x="7133377" y="4768751"/>
                </a:lnTo>
                <a:lnTo>
                  <a:pt x="7123399" y="4765843"/>
                </a:lnTo>
                <a:lnTo>
                  <a:pt x="7113018" y="4763105"/>
                </a:lnTo>
                <a:lnTo>
                  <a:pt x="7103039" y="4760369"/>
                </a:lnTo>
                <a:lnTo>
                  <a:pt x="7093459" y="4757290"/>
                </a:lnTo>
                <a:lnTo>
                  <a:pt x="7084278" y="4754211"/>
                </a:lnTo>
                <a:lnTo>
                  <a:pt x="7075098" y="4750790"/>
                </a:lnTo>
                <a:lnTo>
                  <a:pt x="7066715" y="4747369"/>
                </a:lnTo>
                <a:lnTo>
                  <a:pt x="7058731" y="4743948"/>
                </a:lnTo>
                <a:lnTo>
                  <a:pt x="7050748" y="4740356"/>
                </a:lnTo>
                <a:lnTo>
                  <a:pt x="7043563" y="4736422"/>
                </a:lnTo>
                <a:lnTo>
                  <a:pt x="7036777" y="4732659"/>
                </a:lnTo>
                <a:lnTo>
                  <a:pt x="7030391" y="4728895"/>
                </a:lnTo>
                <a:lnTo>
                  <a:pt x="7024402" y="4724790"/>
                </a:lnTo>
                <a:lnTo>
                  <a:pt x="7019214" y="4720856"/>
                </a:lnTo>
                <a:lnTo>
                  <a:pt x="7014823" y="4716751"/>
                </a:lnTo>
                <a:lnTo>
                  <a:pt x="7010832" y="4712646"/>
                </a:lnTo>
                <a:lnTo>
                  <a:pt x="7007238" y="4708370"/>
                </a:lnTo>
                <a:lnTo>
                  <a:pt x="7004843" y="4707001"/>
                </a:lnTo>
                <a:lnTo>
                  <a:pt x="7003246" y="4705462"/>
                </a:lnTo>
                <a:lnTo>
                  <a:pt x="7002847" y="4703922"/>
                </a:lnTo>
                <a:lnTo>
                  <a:pt x="7003246" y="4702212"/>
                </a:lnTo>
                <a:lnTo>
                  <a:pt x="6999655" y="4699988"/>
                </a:lnTo>
                <a:lnTo>
                  <a:pt x="6996461" y="4697422"/>
                </a:lnTo>
                <a:lnTo>
                  <a:pt x="6994066" y="4694856"/>
                </a:lnTo>
                <a:lnTo>
                  <a:pt x="6992071" y="4692120"/>
                </a:lnTo>
                <a:lnTo>
                  <a:pt x="6990473" y="4689383"/>
                </a:lnTo>
                <a:lnTo>
                  <a:pt x="6989675" y="4686646"/>
                </a:lnTo>
                <a:lnTo>
                  <a:pt x="6988077" y="4680489"/>
                </a:lnTo>
                <a:lnTo>
                  <a:pt x="6986481" y="4674331"/>
                </a:lnTo>
                <a:lnTo>
                  <a:pt x="6985682" y="4670909"/>
                </a:lnTo>
                <a:lnTo>
                  <a:pt x="6984486" y="4667318"/>
                </a:lnTo>
                <a:lnTo>
                  <a:pt x="6982889" y="4663896"/>
                </a:lnTo>
                <a:lnTo>
                  <a:pt x="6980893" y="4660305"/>
                </a:lnTo>
                <a:lnTo>
                  <a:pt x="6978099" y="4656713"/>
                </a:lnTo>
                <a:lnTo>
                  <a:pt x="6974906" y="4652607"/>
                </a:lnTo>
                <a:lnTo>
                  <a:pt x="6970116" y="4661502"/>
                </a:lnTo>
                <a:lnTo>
                  <a:pt x="6965725" y="4670226"/>
                </a:lnTo>
                <a:lnTo>
                  <a:pt x="6956943" y="4687159"/>
                </a:lnTo>
                <a:lnTo>
                  <a:pt x="6948958" y="4703580"/>
                </a:lnTo>
                <a:lnTo>
                  <a:pt x="6941374" y="4719488"/>
                </a:lnTo>
                <a:lnTo>
                  <a:pt x="6937384" y="4727356"/>
                </a:lnTo>
                <a:lnTo>
                  <a:pt x="6932993" y="4735054"/>
                </a:lnTo>
                <a:lnTo>
                  <a:pt x="6928203" y="4742751"/>
                </a:lnTo>
                <a:lnTo>
                  <a:pt x="6923013" y="4750276"/>
                </a:lnTo>
                <a:lnTo>
                  <a:pt x="6917824" y="4757632"/>
                </a:lnTo>
                <a:lnTo>
                  <a:pt x="6912235" y="4764987"/>
                </a:lnTo>
                <a:lnTo>
                  <a:pt x="6905849" y="4772342"/>
                </a:lnTo>
                <a:lnTo>
                  <a:pt x="6899063" y="4779355"/>
                </a:lnTo>
                <a:lnTo>
                  <a:pt x="6808052" y="4934840"/>
                </a:lnTo>
                <a:lnTo>
                  <a:pt x="6808451" y="4934840"/>
                </a:lnTo>
                <a:lnTo>
                  <a:pt x="6806853" y="4940485"/>
                </a:lnTo>
                <a:lnTo>
                  <a:pt x="6805258" y="4946130"/>
                </a:lnTo>
                <a:lnTo>
                  <a:pt x="6800867" y="4957248"/>
                </a:lnTo>
                <a:lnTo>
                  <a:pt x="6795678" y="4968366"/>
                </a:lnTo>
                <a:lnTo>
                  <a:pt x="6789689" y="4979143"/>
                </a:lnTo>
                <a:lnTo>
                  <a:pt x="6783303" y="4989918"/>
                </a:lnTo>
                <a:lnTo>
                  <a:pt x="6776118" y="5000695"/>
                </a:lnTo>
                <a:lnTo>
                  <a:pt x="6768134" y="5011299"/>
                </a:lnTo>
                <a:lnTo>
                  <a:pt x="6759354" y="5021733"/>
                </a:lnTo>
                <a:lnTo>
                  <a:pt x="6750570" y="5032167"/>
                </a:lnTo>
                <a:lnTo>
                  <a:pt x="6741390" y="5042601"/>
                </a:lnTo>
                <a:lnTo>
                  <a:pt x="6731410" y="5053035"/>
                </a:lnTo>
                <a:lnTo>
                  <a:pt x="6721431" y="5063299"/>
                </a:lnTo>
                <a:lnTo>
                  <a:pt x="6700675" y="5083995"/>
                </a:lnTo>
                <a:lnTo>
                  <a:pt x="6679118" y="5104351"/>
                </a:lnTo>
                <a:lnTo>
                  <a:pt x="6677122" y="5106232"/>
                </a:lnTo>
                <a:lnTo>
                  <a:pt x="6674727" y="5108114"/>
                </a:lnTo>
                <a:lnTo>
                  <a:pt x="6672333" y="5109311"/>
                </a:lnTo>
                <a:lnTo>
                  <a:pt x="6670337" y="5110337"/>
                </a:lnTo>
                <a:lnTo>
                  <a:pt x="6667942" y="5111192"/>
                </a:lnTo>
                <a:lnTo>
                  <a:pt x="6664749" y="5111706"/>
                </a:lnTo>
                <a:lnTo>
                  <a:pt x="6662354" y="5112048"/>
                </a:lnTo>
                <a:lnTo>
                  <a:pt x="6659957" y="5112219"/>
                </a:lnTo>
                <a:lnTo>
                  <a:pt x="6657563" y="5112390"/>
                </a:lnTo>
                <a:lnTo>
                  <a:pt x="6654769" y="5112390"/>
                </a:lnTo>
                <a:lnTo>
                  <a:pt x="6649580" y="5112048"/>
                </a:lnTo>
                <a:lnTo>
                  <a:pt x="6643593" y="5111706"/>
                </a:lnTo>
                <a:lnTo>
                  <a:pt x="6638003" y="5111535"/>
                </a:lnTo>
                <a:lnTo>
                  <a:pt x="6611659" y="5111706"/>
                </a:lnTo>
                <a:lnTo>
                  <a:pt x="6585713" y="5112048"/>
                </a:lnTo>
                <a:lnTo>
                  <a:pt x="6533821" y="5112732"/>
                </a:lnTo>
                <a:lnTo>
                  <a:pt x="6510668" y="5113587"/>
                </a:lnTo>
                <a:lnTo>
                  <a:pt x="6498693" y="5114100"/>
                </a:lnTo>
                <a:lnTo>
                  <a:pt x="6487118" y="5114614"/>
                </a:lnTo>
                <a:lnTo>
                  <a:pt x="6475541" y="5114785"/>
                </a:lnTo>
                <a:lnTo>
                  <a:pt x="6463964" y="5114785"/>
                </a:lnTo>
                <a:lnTo>
                  <a:pt x="6453188" y="5114614"/>
                </a:lnTo>
                <a:lnTo>
                  <a:pt x="6442410" y="5113930"/>
                </a:lnTo>
                <a:lnTo>
                  <a:pt x="6436821" y="5113587"/>
                </a:lnTo>
                <a:lnTo>
                  <a:pt x="6431633" y="5112903"/>
                </a:lnTo>
                <a:lnTo>
                  <a:pt x="6426443" y="5112219"/>
                </a:lnTo>
                <a:lnTo>
                  <a:pt x="6421653" y="5111535"/>
                </a:lnTo>
                <a:lnTo>
                  <a:pt x="6416464" y="5110509"/>
                </a:lnTo>
                <a:lnTo>
                  <a:pt x="6411674" y="5109482"/>
                </a:lnTo>
                <a:lnTo>
                  <a:pt x="6407282" y="5108285"/>
                </a:lnTo>
                <a:lnTo>
                  <a:pt x="6402492" y="5106916"/>
                </a:lnTo>
                <a:lnTo>
                  <a:pt x="6398103" y="5105206"/>
                </a:lnTo>
                <a:lnTo>
                  <a:pt x="6393711" y="5103496"/>
                </a:lnTo>
                <a:lnTo>
                  <a:pt x="6389719" y="5101614"/>
                </a:lnTo>
                <a:lnTo>
                  <a:pt x="6385726" y="5099561"/>
                </a:lnTo>
                <a:lnTo>
                  <a:pt x="6381736" y="5097338"/>
                </a:lnTo>
                <a:lnTo>
                  <a:pt x="6378142" y="5094772"/>
                </a:lnTo>
                <a:lnTo>
                  <a:pt x="6374551" y="5091864"/>
                </a:lnTo>
                <a:lnTo>
                  <a:pt x="6370959" y="5089127"/>
                </a:lnTo>
                <a:lnTo>
                  <a:pt x="6367765" y="5089127"/>
                </a:lnTo>
                <a:lnTo>
                  <a:pt x="6364172" y="5089469"/>
                </a:lnTo>
                <a:lnTo>
                  <a:pt x="6360979" y="5089811"/>
                </a:lnTo>
                <a:lnTo>
                  <a:pt x="6357387" y="5090325"/>
                </a:lnTo>
                <a:lnTo>
                  <a:pt x="6350998" y="5091522"/>
                </a:lnTo>
                <a:lnTo>
                  <a:pt x="6344613" y="5093061"/>
                </a:lnTo>
                <a:lnTo>
                  <a:pt x="6337827" y="5094772"/>
                </a:lnTo>
                <a:lnTo>
                  <a:pt x="6331839" y="5096482"/>
                </a:lnTo>
                <a:lnTo>
                  <a:pt x="6325453" y="5098192"/>
                </a:lnTo>
                <a:lnTo>
                  <a:pt x="6319066" y="5099733"/>
                </a:lnTo>
                <a:lnTo>
                  <a:pt x="6312679" y="5101101"/>
                </a:lnTo>
                <a:lnTo>
                  <a:pt x="6305893" y="5102298"/>
                </a:lnTo>
                <a:lnTo>
                  <a:pt x="6302300" y="5102641"/>
                </a:lnTo>
                <a:lnTo>
                  <a:pt x="6299107" y="5102982"/>
                </a:lnTo>
                <a:lnTo>
                  <a:pt x="6295515" y="5103153"/>
                </a:lnTo>
                <a:lnTo>
                  <a:pt x="6292320" y="5103325"/>
                </a:lnTo>
                <a:lnTo>
                  <a:pt x="6288728" y="5103153"/>
                </a:lnTo>
                <a:lnTo>
                  <a:pt x="6285136" y="5102982"/>
                </a:lnTo>
                <a:lnTo>
                  <a:pt x="6281544" y="5102641"/>
                </a:lnTo>
                <a:lnTo>
                  <a:pt x="6277552" y="5102128"/>
                </a:lnTo>
                <a:lnTo>
                  <a:pt x="6273560" y="5101443"/>
                </a:lnTo>
                <a:lnTo>
                  <a:pt x="6269568" y="5100417"/>
                </a:lnTo>
                <a:lnTo>
                  <a:pt x="6265577" y="5099390"/>
                </a:lnTo>
                <a:lnTo>
                  <a:pt x="6261585" y="5098023"/>
                </a:lnTo>
                <a:lnTo>
                  <a:pt x="6255998" y="5099733"/>
                </a:lnTo>
                <a:lnTo>
                  <a:pt x="6250009" y="5101443"/>
                </a:lnTo>
                <a:lnTo>
                  <a:pt x="6247215" y="5102298"/>
                </a:lnTo>
                <a:lnTo>
                  <a:pt x="6244820" y="5103325"/>
                </a:lnTo>
                <a:lnTo>
                  <a:pt x="6242824" y="5104351"/>
                </a:lnTo>
                <a:lnTo>
                  <a:pt x="6241627" y="5105377"/>
                </a:lnTo>
                <a:lnTo>
                  <a:pt x="6230450" y="5116838"/>
                </a:lnTo>
                <a:lnTo>
                  <a:pt x="6220471" y="5126758"/>
                </a:lnTo>
                <a:lnTo>
                  <a:pt x="6211689" y="5135482"/>
                </a:lnTo>
                <a:lnTo>
                  <a:pt x="6202908" y="5142665"/>
                </a:lnTo>
                <a:lnTo>
                  <a:pt x="6198915" y="5145916"/>
                </a:lnTo>
                <a:lnTo>
                  <a:pt x="6194923" y="5148824"/>
                </a:lnTo>
                <a:lnTo>
                  <a:pt x="6190931" y="5151732"/>
                </a:lnTo>
                <a:lnTo>
                  <a:pt x="6186540" y="5154126"/>
                </a:lnTo>
                <a:lnTo>
                  <a:pt x="6182149" y="5156350"/>
                </a:lnTo>
                <a:lnTo>
                  <a:pt x="6177759" y="5158231"/>
                </a:lnTo>
                <a:lnTo>
                  <a:pt x="6172570" y="5159942"/>
                </a:lnTo>
                <a:lnTo>
                  <a:pt x="6167780" y="5161481"/>
                </a:lnTo>
                <a:lnTo>
                  <a:pt x="6162590" y="5162850"/>
                </a:lnTo>
                <a:lnTo>
                  <a:pt x="6157401" y="5164218"/>
                </a:lnTo>
                <a:lnTo>
                  <a:pt x="6151414" y="5165244"/>
                </a:lnTo>
                <a:lnTo>
                  <a:pt x="6145425" y="5165929"/>
                </a:lnTo>
                <a:lnTo>
                  <a:pt x="6138240" y="5166613"/>
                </a:lnTo>
                <a:lnTo>
                  <a:pt x="6131056" y="5167127"/>
                </a:lnTo>
                <a:lnTo>
                  <a:pt x="6123472" y="5167640"/>
                </a:lnTo>
                <a:lnTo>
                  <a:pt x="6115487" y="5167810"/>
                </a:lnTo>
                <a:lnTo>
                  <a:pt x="6106308" y="5167981"/>
                </a:lnTo>
                <a:lnTo>
                  <a:pt x="6097126" y="5168153"/>
                </a:lnTo>
                <a:lnTo>
                  <a:pt x="6095684" y="5168141"/>
                </a:lnTo>
                <a:lnTo>
                  <a:pt x="6095684" y="5446739"/>
                </a:lnTo>
                <a:lnTo>
                  <a:pt x="6094968" y="5447477"/>
                </a:lnTo>
                <a:lnTo>
                  <a:pt x="6092246" y="5450084"/>
                </a:lnTo>
                <a:lnTo>
                  <a:pt x="5683209" y="5450084"/>
                </a:lnTo>
                <a:lnTo>
                  <a:pt x="5680628" y="5448504"/>
                </a:lnTo>
                <a:lnTo>
                  <a:pt x="5677435" y="5446964"/>
                </a:lnTo>
                <a:lnTo>
                  <a:pt x="5673841" y="5445424"/>
                </a:lnTo>
                <a:lnTo>
                  <a:pt x="5669850" y="5444056"/>
                </a:lnTo>
                <a:lnTo>
                  <a:pt x="5661070" y="5441491"/>
                </a:lnTo>
                <a:lnTo>
                  <a:pt x="5651887" y="5438924"/>
                </a:lnTo>
                <a:lnTo>
                  <a:pt x="5642307" y="5436359"/>
                </a:lnTo>
                <a:lnTo>
                  <a:pt x="5633525" y="5433794"/>
                </a:lnTo>
                <a:lnTo>
                  <a:pt x="5629134" y="5432424"/>
                </a:lnTo>
                <a:lnTo>
                  <a:pt x="5625145" y="5430714"/>
                </a:lnTo>
                <a:lnTo>
                  <a:pt x="5621550" y="5429175"/>
                </a:lnTo>
                <a:lnTo>
                  <a:pt x="5618357" y="5427635"/>
                </a:lnTo>
                <a:lnTo>
                  <a:pt x="5615962" y="5425753"/>
                </a:lnTo>
                <a:lnTo>
                  <a:pt x="5613566" y="5423872"/>
                </a:lnTo>
                <a:lnTo>
                  <a:pt x="5611970" y="5421991"/>
                </a:lnTo>
                <a:lnTo>
                  <a:pt x="5611171" y="5419767"/>
                </a:lnTo>
                <a:lnTo>
                  <a:pt x="5610772" y="5417372"/>
                </a:lnTo>
                <a:lnTo>
                  <a:pt x="5611171" y="5414807"/>
                </a:lnTo>
                <a:lnTo>
                  <a:pt x="5612369" y="5412070"/>
                </a:lnTo>
                <a:lnTo>
                  <a:pt x="5614764" y="5409333"/>
                </a:lnTo>
                <a:lnTo>
                  <a:pt x="5609576" y="5398556"/>
                </a:lnTo>
                <a:lnTo>
                  <a:pt x="5605583" y="5387952"/>
                </a:lnTo>
                <a:lnTo>
                  <a:pt x="5601592" y="5377518"/>
                </a:lnTo>
                <a:lnTo>
                  <a:pt x="5598398" y="5366742"/>
                </a:lnTo>
                <a:lnTo>
                  <a:pt x="5596003" y="5356136"/>
                </a:lnTo>
                <a:lnTo>
                  <a:pt x="5595204" y="5350834"/>
                </a:lnTo>
                <a:lnTo>
                  <a:pt x="5594805" y="5345361"/>
                </a:lnTo>
                <a:lnTo>
                  <a:pt x="5594406" y="5340058"/>
                </a:lnTo>
                <a:lnTo>
                  <a:pt x="5594406" y="5334584"/>
                </a:lnTo>
                <a:lnTo>
                  <a:pt x="5594805" y="5329111"/>
                </a:lnTo>
                <a:lnTo>
                  <a:pt x="5595204" y="5323808"/>
                </a:lnTo>
                <a:lnTo>
                  <a:pt x="5592011" y="5312689"/>
                </a:lnTo>
                <a:lnTo>
                  <a:pt x="5589218" y="5301571"/>
                </a:lnTo>
                <a:lnTo>
                  <a:pt x="5586822" y="5290625"/>
                </a:lnTo>
                <a:lnTo>
                  <a:pt x="5585226" y="5279506"/>
                </a:lnTo>
                <a:lnTo>
                  <a:pt x="5583630" y="5268388"/>
                </a:lnTo>
                <a:lnTo>
                  <a:pt x="5582433" y="5257270"/>
                </a:lnTo>
                <a:lnTo>
                  <a:pt x="5582033" y="5246152"/>
                </a:lnTo>
                <a:lnTo>
                  <a:pt x="5581234" y="5235204"/>
                </a:lnTo>
                <a:lnTo>
                  <a:pt x="5580437" y="5212967"/>
                </a:lnTo>
                <a:lnTo>
                  <a:pt x="5580037" y="5190560"/>
                </a:lnTo>
                <a:lnTo>
                  <a:pt x="5579237" y="5168494"/>
                </a:lnTo>
                <a:lnTo>
                  <a:pt x="5578439" y="5157376"/>
                </a:lnTo>
                <a:lnTo>
                  <a:pt x="5577242" y="5146087"/>
                </a:lnTo>
                <a:lnTo>
                  <a:pt x="5560476" y="4918590"/>
                </a:lnTo>
                <a:lnTo>
                  <a:pt x="5542514" y="4918420"/>
                </a:lnTo>
                <a:lnTo>
                  <a:pt x="5534530" y="4933471"/>
                </a:lnTo>
                <a:lnTo>
                  <a:pt x="5526547" y="4948695"/>
                </a:lnTo>
                <a:lnTo>
                  <a:pt x="5519362" y="4963748"/>
                </a:lnTo>
                <a:lnTo>
                  <a:pt x="5512178" y="4978971"/>
                </a:lnTo>
                <a:lnTo>
                  <a:pt x="5483837" y="5039694"/>
                </a:lnTo>
                <a:lnTo>
                  <a:pt x="5476651" y="5054917"/>
                </a:lnTo>
                <a:lnTo>
                  <a:pt x="5469466" y="5069969"/>
                </a:lnTo>
                <a:lnTo>
                  <a:pt x="5461083" y="5085193"/>
                </a:lnTo>
                <a:lnTo>
                  <a:pt x="5453099" y="5100245"/>
                </a:lnTo>
                <a:lnTo>
                  <a:pt x="5444716" y="5115127"/>
                </a:lnTo>
                <a:lnTo>
                  <a:pt x="5435138" y="5130179"/>
                </a:lnTo>
                <a:lnTo>
                  <a:pt x="5425157" y="5145061"/>
                </a:lnTo>
                <a:lnTo>
                  <a:pt x="5414780" y="5159942"/>
                </a:lnTo>
                <a:lnTo>
                  <a:pt x="5415977" y="5166271"/>
                </a:lnTo>
                <a:lnTo>
                  <a:pt x="5416377" y="5172257"/>
                </a:lnTo>
                <a:lnTo>
                  <a:pt x="5415977" y="5178587"/>
                </a:lnTo>
                <a:lnTo>
                  <a:pt x="5414380" y="5184573"/>
                </a:lnTo>
                <a:lnTo>
                  <a:pt x="5412385" y="5190560"/>
                </a:lnTo>
                <a:lnTo>
                  <a:pt x="5409590" y="5196718"/>
                </a:lnTo>
                <a:lnTo>
                  <a:pt x="5405598" y="5202704"/>
                </a:lnTo>
                <a:lnTo>
                  <a:pt x="5400010" y="5208691"/>
                </a:lnTo>
                <a:lnTo>
                  <a:pt x="5400408" y="5210915"/>
                </a:lnTo>
                <a:lnTo>
                  <a:pt x="5400408" y="5213139"/>
                </a:lnTo>
                <a:lnTo>
                  <a:pt x="5400010" y="5215192"/>
                </a:lnTo>
                <a:lnTo>
                  <a:pt x="5399610" y="5217414"/>
                </a:lnTo>
                <a:lnTo>
                  <a:pt x="5398413" y="5219467"/>
                </a:lnTo>
                <a:lnTo>
                  <a:pt x="5397216" y="5221521"/>
                </a:lnTo>
                <a:lnTo>
                  <a:pt x="5395620" y="5223573"/>
                </a:lnTo>
                <a:lnTo>
                  <a:pt x="5394023" y="5225454"/>
                </a:lnTo>
                <a:lnTo>
                  <a:pt x="5390031" y="5229217"/>
                </a:lnTo>
                <a:lnTo>
                  <a:pt x="5385241" y="5232809"/>
                </a:lnTo>
                <a:lnTo>
                  <a:pt x="5380051" y="5236572"/>
                </a:lnTo>
                <a:lnTo>
                  <a:pt x="5374862" y="5240165"/>
                </a:lnTo>
                <a:lnTo>
                  <a:pt x="5368875" y="5243757"/>
                </a:lnTo>
                <a:lnTo>
                  <a:pt x="5363685" y="5247520"/>
                </a:lnTo>
                <a:lnTo>
                  <a:pt x="5358895" y="5251283"/>
                </a:lnTo>
                <a:lnTo>
                  <a:pt x="5354505" y="5255217"/>
                </a:lnTo>
                <a:lnTo>
                  <a:pt x="5351313" y="5259151"/>
                </a:lnTo>
                <a:lnTo>
                  <a:pt x="5349714" y="5261204"/>
                </a:lnTo>
                <a:lnTo>
                  <a:pt x="5348517" y="5263428"/>
                </a:lnTo>
                <a:lnTo>
                  <a:pt x="5347717" y="5265652"/>
                </a:lnTo>
                <a:lnTo>
                  <a:pt x="5346919" y="5267703"/>
                </a:lnTo>
                <a:lnTo>
                  <a:pt x="5346919" y="5270098"/>
                </a:lnTo>
                <a:lnTo>
                  <a:pt x="5346919" y="5272322"/>
                </a:lnTo>
                <a:lnTo>
                  <a:pt x="5346919" y="5274375"/>
                </a:lnTo>
                <a:lnTo>
                  <a:pt x="5346122" y="5276086"/>
                </a:lnTo>
                <a:lnTo>
                  <a:pt x="5344525" y="5277624"/>
                </a:lnTo>
                <a:lnTo>
                  <a:pt x="5342529" y="5278651"/>
                </a:lnTo>
                <a:lnTo>
                  <a:pt x="5339734" y="5279506"/>
                </a:lnTo>
                <a:lnTo>
                  <a:pt x="5336541" y="5279848"/>
                </a:lnTo>
                <a:lnTo>
                  <a:pt x="5333349" y="5280191"/>
                </a:lnTo>
                <a:lnTo>
                  <a:pt x="5329357" y="5280361"/>
                </a:lnTo>
                <a:lnTo>
                  <a:pt x="5325365" y="5280191"/>
                </a:lnTo>
                <a:lnTo>
                  <a:pt x="5321372" y="5280191"/>
                </a:lnTo>
                <a:lnTo>
                  <a:pt x="5312990" y="5279676"/>
                </a:lnTo>
                <a:lnTo>
                  <a:pt x="5304208" y="5279164"/>
                </a:lnTo>
                <a:lnTo>
                  <a:pt x="5296625" y="5278822"/>
                </a:lnTo>
                <a:lnTo>
                  <a:pt x="5245929" y="5278651"/>
                </a:lnTo>
                <a:lnTo>
                  <a:pt x="5194836" y="5278480"/>
                </a:lnTo>
                <a:lnTo>
                  <a:pt x="5092647" y="5278308"/>
                </a:lnTo>
                <a:lnTo>
                  <a:pt x="5095042" y="5283097"/>
                </a:lnTo>
                <a:lnTo>
                  <a:pt x="5095441" y="5285151"/>
                </a:lnTo>
                <a:lnTo>
                  <a:pt x="5095841" y="5287032"/>
                </a:lnTo>
                <a:lnTo>
                  <a:pt x="5095841" y="5288572"/>
                </a:lnTo>
                <a:lnTo>
                  <a:pt x="5095841" y="5290110"/>
                </a:lnTo>
                <a:lnTo>
                  <a:pt x="5095042" y="5291480"/>
                </a:lnTo>
                <a:lnTo>
                  <a:pt x="5094244" y="5292677"/>
                </a:lnTo>
                <a:lnTo>
                  <a:pt x="5093446" y="5293532"/>
                </a:lnTo>
                <a:lnTo>
                  <a:pt x="5091848" y="5294387"/>
                </a:lnTo>
                <a:lnTo>
                  <a:pt x="5090651" y="5295072"/>
                </a:lnTo>
                <a:lnTo>
                  <a:pt x="5089055" y="5295585"/>
                </a:lnTo>
                <a:lnTo>
                  <a:pt x="5087059" y="5295927"/>
                </a:lnTo>
                <a:lnTo>
                  <a:pt x="5085063" y="5296269"/>
                </a:lnTo>
                <a:lnTo>
                  <a:pt x="5083067" y="5296439"/>
                </a:lnTo>
                <a:lnTo>
                  <a:pt x="5080672" y="5296611"/>
                </a:lnTo>
                <a:lnTo>
                  <a:pt x="5075483" y="5296611"/>
                </a:lnTo>
                <a:lnTo>
                  <a:pt x="5069894" y="5296269"/>
                </a:lnTo>
                <a:lnTo>
                  <a:pt x="5064306" y="5295757"/>
                </a:lnTo>
                <a:lnTo>
                  <a:pt x="5058717" y="5295242"/>
                </a:lnTo>
                <a:lnTo>
                  <a:pt x="5047141" y="5294216"/>
                </a:lnTo>
                <a:lnTo>
                  <a:pt x="5041554" y="5293874"/>
                </a:lnTo>
                <a:lnTo>
                  <a:pt x="5036365" y="5293703"/>
                </a:lnTo>
                <a:lnTo>
                  <a:pt x="5022393" y="5294046"/>
                </a:lnTo>
                <a:lnTo>
                  <a:pt x="5008023" y="5294730"/>
                </a:lnTo>
                <a:lnTo>
                  <a:pt x="4993653" y="5295757"/>
                </a:lnTo>
                <a:lnTo>
                  <a:pt x="4979682" y="5296953"/>
                </a:lnTo>
                <a:lnTo>
                  <a:pt x="4950943" y="5299177"/>
                </a:lnTo>
                <a:lnTo>
                  <a:pt x="4936571" y="5300032"/>
                </a:lnTo>
                <a:lnTo>
                  <a:pt x="4922200" y="5300716"/>
                </a:lnTo>
                <a:lnTo>
                  <a:pt x="4915415" y="5300887"/>
                </a:lnTo>
                <a:lnTo>
                  <a:pt x="4907832" y="5301059"/>
                </a:lnTo>
                <a:lnTo>
                  <a:pt x="4901044" y="5301059"/>
                </a:lnTo>
                <a:lnTo>
                  <a:pt x="4894259" y="5300887"/>
                </a:lnTo>
                <a:lnTo>
                  <a:pt x="4887074" y="5300545"/>
                </a:lnTo>
                <a:lnTo>
                  <a:pt x="4879888" y="5300203"/>
                </a:lnTo>
                <a:lnTo>
                  <a:pt x="4873103" y="5299519"/>
                </a:lnTo>
                <a:lnTo>
                  <a:pt x="4866317" y="5298834"/>
                </a:lnTo>
                <a:lnTo>
                  <a:pt x="4859530" y="5297808"/>
                </a:lnTo>
                <a:lnTo>
                  <a:pt x="4852745" y="5296782"/>
                </a:lnTo>
                <a:lnTo>
                  <a:pt x="4845959" y="5295414"/>
                </a:lnTo>
                <a:lnTo>
                  <a:pt x="4839173" y="5293874"/>
                </a:lnTo>
                <a:lnTo>
                  <a:pt x="4832388" y="5291993"/>
                </a:lnTo>
                <a:lnTo>
                  <a:pt x="4826000" y="5289769"/>
                </a:lnTo>
                <a:lnTo>
                  <a:pt x="4819614" y="5287545"/>
                </a:lnTo>
                <a:lnTo>
                  <a:pt x="4812828" y="5284980"/>
                </a:lnTo>
                <a:lnTo>
                  <a:pt x="4784087" y="5275059"/>
                </a:lnTo>
                <a:lnTo>
                  <a:pt x="4776105" y="5276598"/>
                </a:lnTo>
                <a:lnTo>
                  <a:pt x="4768120" y="5277796"/>
                </a:lnTo>
                <a:lnTo>
                  <a:pt x="4760936" y="5278651"/>
                </a:lnTo>
                <a:lnTo>
                  <a:pt x="4753351" y="5279335"/>
                </a:lnTo>
                <a:lnTo>
                  <a:pt x="4745766" y="5279676"/>
                </a:lnTo>
                <a:lnTo>
                  <a:pt x="4738981" y="5280019"/>
                </a:lnTo>
                <a:lnTo>
                  <a:pt x="4732196" y="5280019"/>
                </a:lnTo>
                <a:lnTo>
                  <a:pt x="4725409" y="5279848"/>
                </a:lnTo>
                <a:lnTo>
                  <a:pt x="4719022" y="5279506"/>
                </a:lnTo>
                <a:lnTo>
                  <a:pt x="4712236" y="5278992"/>
                </a:lnTo>
                <a:lnTo>
                  <a:pt x="4706250" y="5278308"/>
                </a:lnTo>
                <a:lnTo>
                  <a:pt x="4700261" y="5277282"/>
                </a:lnTo>
                <a:lnTo>
                  <a:pt x="4694674" y="5275914"/>
                </a:lnTo>
                <a:lnTo>
                  <a:pt x="4689483" y="5274546"/>
                </a:lnTo>
                <a:lnTo>
                  <a:pt x="4683896" y="5273178"/>
                </a:lnTo>
                <a:lnTo>
                  <a:pt x="4678706" y="5271467"/>
                </a:lnTo>
                <a:lnTo>
                  <a:pt x="4674315" y="5269585"/>
                </a:lnTo>
                <a:lnTo>
                  <a:pt x="4669924" y="5267532"/>
                </a:lnTo>
                <a:lnTo>
                  <a:pt x="4665533" y="5265309"/>
                </a:lnTo>
                <a:lnTo>
                  <a:pt x="4661941" y="5262744"/>
                </a:lnTo>
                <a:lnTo>
                  <a:pt x="4658348" y="5260006"/>
                </a:lnTo>
                <a:lnTo>
                  <a:pt x="4654757" y="5257270"/>
                </a:lnTo>
                <a:lnTo>
                  <a:pt x="4651562" y="5254362"/>
                </a:lnTo>
                <a:lnTo>
                  <a:pt x="4648768" y="5251283"/>
                </a:lnTo>
                <a:lnTo>
                  <a:pt x="4646374" y="5247862"/>
                </a:lnTo>
                <a:lnTo>
                  <a:pt x="4644378" y="5244441"/>
                </a:lnTo>
                <a:lnTo>
                  <a:pt x="4642382" y="5241020"/>
                </a:lnTo>
                <a:lnTo>
                  <a:pt x="4640785" y="5237256"/>
                </a:lnTo>
                <a:lnTo>
                  <a:pt x="4639986" y="5233323"/>
                </a:lnTo>
                <a:lnTo>
                  <a:pt x="4639188" y="5229217"/>
                </a:lnTo>
                <a:lnTo>
                  <a:pt x="4638789" y="5225111"/>
                </a:lnTo>
                <a:lnTo>
                  <a:pt x="4638789" y="5220836"/>
                </a:lnTo>
                <a:lnTo>
                  <a:pt x="4636394" y="5217072"/>
                </a:lnTo>
                <a:lnTo>
                  <a:pt x="4633999" y="5213481"/>
                </a:lnTo>
                <a:lnTo>
                  <a:pt x="4632402" y="5209718"/>
                </a:lnTo>
                <a:lnTo>
                  <a:pt x="4631204" y="5206126"/>
                </a:lnTo>
                <a:lnTo>
                  <a:pt x="4630805" y="5202191"/>
                </a:lnTo>
                <a:lnTo>
                  <a:pt x="4631204" y="5198599"/>
                </a:lnTo>
                <a:lnTo>
                  <a:pt x="4631603" y="5196718"/>
                </a:lnTo>
                <a:lnTo>
                  <a:pt x="4632402" y="5194836"/>
                </a:lnTo>
                <a:lnTo>
                  <a:pt x="4633599" y="5192955"/>
                </a:lnTo>
                <a:lnTo>
                  <a:pt x="4634798" y="5190902"/>
                </a:lnTo>
                <a:lnTo>
                  <a:pt x="4631603" y="5187139"/>
                </a:lnTo>
                <a:lnTo>
                  <a:pt x="4628810" y="5183375"/>
                </a:lnTo>
                <a:lnTo>
                  <a:pt x="4627213" y="5179442"/>
                </a:lnTo>
                <a:lnTo>
                  <a:pt x="4626414" y="5177561"/>
                </a:lnTo>
                <a:lnTo>
                  <a:pt x="4626015" y="5175507"/>
                </a:lnTo>
                <a:lnTo>
                  <a:pt x="4625617" y="5173626"/>
                </a:lnTo>
                <a:lnTo>
                  <a:pt x="4626015" y="5171573"/>
                </a:lnTo>
                <a:lnTo>
                  <a:pt x="4626414" y="5169692"/>
                </a:lnTo>
                <a:lnTo>
                  <a:pt x="4626814" y="5167810"/>
                </a:lnTo>
                <a:lnTo>
                  <a:pt x="4628011" y="5165929"/>
                </a:lnTo>
                <a:lnTo>
                  <a:pt x="4629607" y="5163876"/>
                </a:lnTo>
                <a:lnTo>
                  <a:pt x="4631603" y="5161823"/>
                </a:lnTo>
                <a:lnTo>
                  <a:pt x="4633999" y="5159942"/>
                </a:lnTo>
                <a:lnTo>
                  <a:pt x="4615237" y="5113416"/>
                </a:lnTo>
                <a:lnTo>
                  <a:pt x="4606456" y="5113416"/>
                </a:lnTo>
                <a:lnTo>
                  <a:pt x="4597275" y="5113074"/>
                </a:lnTo>
                <a:lnTo>
                  <a:pt x="4525025" y="5237770"/>
                </a:lnTo>
                <a:lnTo>
                  <a:pt x="4518239" y="5247862"/>
                </a:lnTo>
                <a:lnTo>
                  <a:pt x="4512251" y="5258296"/>
                </a:lnTo>
                <a:lnTo>
                  <a:pt x="4500677" y="5278992"/>
                </a:lnTo>
                <a:lnTo>
                  <a:pt x="4489498" y="5299519"/>
                </a:lnTo>
                <a:lnTo>
                  <a:pt x="4477124" y="5320216"/>
                </a:lnTo>
                <a:lnTo>
                  <a:pt x="4471137" y="5330308"/>
                </a:lnTo>
                <a:lnTo>
                  <a:pt x="4464350" y="5340570"/>
                </a:lnTo>
                <a:lnTo>
                  <a:pt x="4457165" y="5350834"/>
                </a:lnTo>
                <a:lnTo>
                  <a:pt x="4449182" y="5360754"/>
                </a:lnTo>
                <a:lnTo>
                  <a:pt x="4441198" y="5370847"/>
                </a:lnTo>
                <a:lnTo>
                  <a:pt x="4432018" y="5380768"/>
                </a:lnTo>
                <a:lnTo>
                  <a:pt x="4422039" y="5390688"/>
                </a:lnTo>
                <a:lnTo>
                  <a:pt x="4411659" y="5400267"/>
                </a:lnTo>
                <a:lnTo>
                  <a:pt x="4409265" y="5405057"/>
                </a:lnTo>
                <a:lnTo>
                  <a:pt x="4406471" y="5409504"/>
                </a:lnTo>
                <a:lnTo>
                  <a:pt x="4403279" y="5413610"/>
                </a:lnTo>
                <a:lnTo>
                  <a:pt x="4399684" y="5417714"/>
                </a:lnTo>
                <a:lnTo>
                  <a:pt x="4395693" y="5421135"/>
                </a:lnTo>
                <a:lnTo>
                  <a:pt x="4391303" y="5424386"/>
                </a:lnTo>
                <a:lnTo>
                  <a:pt x="4388109" y="5425753"/>
                </a:lnTo>
                <a:lnTo>
                  <a:pt x="4385315" y="5427122"/>
                </a:lnTo>
                <a:lnTo>
                  <a:pt x="4382520" y="5428490"/>
                </a:lnTo>
                <a:lnTo>
                  <a:pt x="4379726" y="5429689"/>
                </a:lnTo>
                <a:lnTo>
                  <a:pt x="4376533" y="5430714"/>
                </a:lnTo>
                <a:lnTo>
                  <a:pt x="4372940" y="5431741"/>
                </a:lnTo>
                <a:lnTo>
                  <a:pt x="4369747" y="5432596"/>
                </a:lnTo>
                <a:lnTo>
                  <a:pt x="4365755" y="5433451"/>
                </a:lnTo>
                <a:lnTo>
                  <a:pt x="4361763" y="5433964"/>
                </a:lnTo>
                <a:lnTo>
                  <a:pt x="4357373" y="5434478"/>
                </a:lnTo>
                <a:lnTo>
                  <a:pt x="4352982" y="5434990"/>
                </a:lnTo>
                <a:lnTo>
                  <a:pt x="4348591" y="5435162"/>
                </a:lnTo>
                <a:lnTo>
                  <a:pt x="4343800" y="5435332"/>
                </a:lnTo>
                <a:lnTo>
                  <a:pt x="4338611" y="5435332"/>
                </a:lnTo>
                <a:lnTo>
                  <a:pt x="4333422" y="5435162"/>
                </a:lnTo>
                <a:lnTo>
                  <a:pt x="4327834" y="5434990"/>
                </a:lnTo>
                <a:lnTo>
                  <a:pt x="4321846" y="5434478"/>
                </a:lnTo>
                <a:lnTo>
                  <a:pt x="4315860" y="5433964"/>
                </a:lnTo>
                <a:lnTo>
                  <a:pt x="4309472" y="5433280"/>
                </a:lnTo>
                <a:lnTo>
                  <a:pt x="4303084" y="5432424"/>
                </a:lnTo>
                <a:lnTo>
                  <a:pt x="4297896" y="5431911"/>
                </a:lnTo>
                <a:lnTo>
                  <a:pt x="4293106" y="5431227"/>
                </a:lnTo>
                <a:lnTo>
                  <a:pt x="4287518" y="5430885"/>
                </a:lnTo>
                <a:lnTo>
                  <a:pt x="4282328" y="5430714"/>
                </a:lnTo>
                <a:lnTo>
                  <a:pt x="4271551" y="5430543"/>
                </a:lnTo>
                <a:lnTo>
                  <a:pt x="4260772" y="5430543"/>
                </a:lnTo>
                <a:lnTo>
                  <a:pt x="4238419" y="5431227"/>
                </a:lnTo>
                <a:lnTo>
                  <a:pt x="4226843" y="5431399"/>
                </a:lnTo>
                <a:lnTo>
                  <a:pt x="4216464" y="5431741"/>
                </a:lnTo>
                <a:lnTo>
                  <a:pt x="4203292" y="5432767"/>
                </a:lnTo>
                <a:lnTo>
                  <a:pt x="4190119" y="5433451"/>
                </a:lnTo>
                <a:lnTo>
                  <a:pt x="4177746" y="5433622"/>
                </a:lnTo>
                <a:lnTo>
                  <a:pt x="4165770" y="5433451"/>
                </a:lnTo>
                <a:lnTo>
                  <a:pt x="4153395" y="5432938"/>
                </a:lnTo>
                <a:lnTo>
                  <a:pt x="4142219" y="5432083"/>
                </a:lnTo>
                <a:lnTo>
                  <a:pt x="4131441" y="5430543"/>
                </a:lnTo>
                <a:lnTo>
                  <a:pt x="4120265" y="5428833"/>
                </a:lnTo>
                <a:lnTo>
                  <a:pt x="4110285" y="5426780"/>
                </a:lnTo>
                <a:lnTo>
                  <a:pt x="4100307" y="5424386"/>
                </a:lnTo>
                <a:lnTo>
                  <a:pt x="4090725" y="5421649"/>
                </a:lnTo>
                <a:lnTo>
                  <a:pt x="4081545" y="5418570"/>
                </a:lnTo>
                <a:lnTo>
                  <a:pt x="4072763" y="5414807"/>
                </a:lnTo>
                <a:lnTo>
                  <a:pt x="4064380" y="5411043"/>
                </a:lnTo>
                <a:lnTo>
                  <a:pt x="4055599" y="5406768"/>
                </a:lnTo>
                <a:lnTo>
                  <a:pt x="4048014" y="5401977"/>
                </a:lnTo>
                <a:lnTo>
                  <a:pt x="4042427" y="5405399"/>
                </a:lnTo>
                <a:lnTo>
                  <a:pt x="4036040" y="5408820"/>
                </a:lnTo>
                <a:lnTo>
                  <a:pt x="4028853" y="5412070"/>
                </a:lnTo>
                <a:lnTo>
                  <a:pt x="4025661" y="5413438"/>
                </a:lnTo>
                <a:lnTo>
                  <a:pt x="4022069" y="5414635"/>
                </a:lnTo>
                <a:lnTo>
                  <a:pt x="4018476" y="5415833"/>
                </a:lnTo>
                <a:lnTo>
                  <a:pt x="4014883" y="5416517"/>
                </a:lnTo>
                <a:lnTo>
                  <a:pt x="4011290" y="5417030"/>
                </a:lnTo>
                <a:lnTo>
                  <a:pt x="4007698" y="5417030"/>
                </a:lnTo>
                <a:lnTo>
                  <a:pt x="4005703" y="5417030"/>
                </a:lnTo>
                <a:lnTo>
                  <a:pt x="4004106" y="5416859"/>
                </a:lnTo>
                <a:lnTo>
                  <a:pt x="4002509" y="5416517"/>
                </a:lnTo>
                <a:lnTo>
                  <a:pt x="4000513" y="5416004"/>
                </a:lnTo>
                <a:lnTo>
                  <a:pt x="3998516" y="5415491"/>
                </a:lnTo>
                <a:lnTo>
                  <a:pt x="3996921" y="5414807"/>
                </a:lnTo>
                <a:lnTo>
                  <a:pt x="3993727" y="5413096"/>
                </a:lnTo>
                <a:lnTo>
                  <a:pt x="3990534" y="5411386"/>
                </a:lnTo>
                <a:lnTo>
                  <a:pt x="3987341" y="5409504"/>
                </a:lnTo>
                <a:lnTo>
                  <a:pt x="3980156" y="5406084"/>
                </a:lnTo>
                <a:lnTo>
                  <a:pt x="3972172" y="5402662"/>
                </a:lnTo>
                <a:lnTo>
                  <a:pt x="3963390" y="5399412"/>
                </a:lnTo>
                <a:lnTo>
                  <a:pt x="3946625" y="5392740"/>
                </a:lnTo>
                <a:lnTo>
                  <a:pt x="3938242" y="5389149"/>
                </a:lnTo>
                <a:lnTo>
                  <a:pt x="3930658" y="5385727"/>
                </a:lnTo>
                <a:lnTo>
                  <a:pt x="3927066" y="5383847"/>
                </a:lnTo>
                <a:lnTo>
                  <a:pt x="3923872" y="5381965"/>
                </a:lnTo>
                <a:lnTo>
                  <a:pt x="3921077" y="5380083"/>
                </a:lnTo>
                <a:lnTo>
                  <a:pt x="3918683" y="5378030"/>
                </a:lnTo>
                <a:lnTo>
                  <a:pt x="3916287" y="5375978"/>
                </a:lnTo>
                <a:lnTo>
                  <a:pt x="3914691" y="5373755"/>
                </a:lnTo>
                <a:lnTo>
                  <a:pt x="3913094" y="5371531"/>
                </a:lnTo>
                <a:lnTo>
                  <a:pt x="3911897" y="5369307"/>
                </a:lnTo>
                <a:lnTo>
                  <a:pt x="3911498" y="5366912"/>
                </a:lnTo>
                <a:lnTo>
                  <a:pt x="3911498" y="5364518"/>
                </a:lnTo>
                <a:lnTo>
                  <a:pt x="3911897" y="5361952"/>
                </a:lnTo>
                <a:lnTo>
                  <a:pt x="3913094" y="5359045"/>
                </a:lnTo>
                <a:lnTo>
                  <a:pt x="3914691" y="5356308"/>
                </a:lnTo>
                <a:lnTo>
                  <a:pt x="3917086" y="5353400"/>
                </a:lnTo>
                <a:lnTo>
                  <a:pt x="3919881" y="5350492"/>
                </a:lnTo>
                <a:lnTo>
                  <a:pt x="3923473" y="5347412"/>
                </a:lnTo>
                <a:lnTo>
                  <a:pt x="3920280" y="5344334"/>
                </a:lnTo>
                <a:lnTo>
                  <a:pt x="3917485" y="5341597"/>
                </a:lnTo>
                <a:lnTo>
                  <a:pt x="3914691" y="5338861"/>
                </a:lnTo>
                <a:lnTo>
                  <a:pt x="3912296" y="5336123"/>
                </a:lnTo>
                <a:lnTo>
                  <a:pt x="3908304" y="5330136"/>
                </a:lnTo>
                <a:lnTo>
                  <a:pt x="3904712" y="5324492"/>
                </a:lnTo>
                <a:lnTo>
                  <a:pt x="3902316" y="5318506"/>
                </a:lnTo>
                <a:lnTo>
                  <a:pt x="3899522" y="5312689"/>
                </a:lnTo>
                <a:lnTo>
                  <a:pt x="3898324" y="5306875"/>
                </a:lnTo>
                <a:lnTo>
                  <a:pt x="3897126" y="5300887"/>
                </a:lnTo>
                <a:lnTo>
                  <a:pt x="3895530" y="5288914"/>
                </a:lnTo>
                <a:lnTo>
                  <a:pt x="3893934" y="5277282"/>
                </a:lnTo>
                <a:lnTo>
                  <a:pt x="3893136" y="5271125"/>
                </a:lnTo>
                <a:lnTo>
                  <a:pt x="3892338" y="5265309"/>
                </a:lnTo>
                <a:lnTo>
                  <a:pt x="3891140" y="5259322"/>
                </a:lnTo>
                <a:lnTo>
                  <a:pt x="3889145" y="5253507"/>
                </a:lnTo>
                <a:lnTo>
                  <a:pt x="3867589" y="5252138"/>
                </a:lnTo>
                <a:lnTo>
                  <a:pt x="3852421" y="5253507"/>
                </a:lnTo>
                <a:lnTo>
                  <a:pt x="3837252" y="5254875"/>
                </a:lnTo>
                <a:lnTo>
                  <a:pt x="3821684" y="5255901"/>
                </a:lnTo>
                <a:lnTo>
                  <a:pt x="3806515" y="5256585"/>
                </a:lnTo>
                <a:lnTo>
                  <a:pt x="3798531" y="5256928"/>
                </a:lnTo>
                <a:lnTo>
                  <a:pt x="3790948" y="5256928"/>
                </a:lnTo>
                <a:lnTo>
                  <a:pt x="3783363" y="5256928"/>
                </a:lnTo>
                <a:lnTo>
                  <a:pt x="3775779" y="5256585"/>
                </a:lnTo>
                <a:lnTo>
                  <a:pt x="3767796" y="5256243"/>
                </a:lnTo>
                <a:lnTo>
                  <a:pt x="3760211" y="5255730"/>
                </a:lnTo>
                <a:lnTo>
                  <a:pt x="3752627" y="5254875"/>
                </a:lnTo>
                <a:lnTo>
                  <a:pt x="3744643" y="5253849"/>
                </a:lnTo>
                <a:lnTo>
                  <a:pt x="3740253" y="5254875"/>
                </a:lnTo>
                <a:lnTo>
                  <a:pt x="3735063" y="5255730"/>
                </a:lnTo>
                <a:lnTo>
                  <a:pt x="3730673" y="5256243"/>
                </a:lnTo>
                <a:lnTo>
                  <a:pt x="3726281" y="5256756"/>
                </a:lnTo>
                <a:lnTo>
                  <a:pt x="3721492" y="5256928"/>
                </a:lnTo>
                <a:lnTo>
                  <a:pt x="3717101" y="5257098"/>
                </a:lnTo>
                <a:lnTo>
                  <a:pt x="3712710" y="5257098"/>
                </a:lnTo>
                <a:lnTo>
                  <a:pt x="3707920" y="5256928"/>
                </a:lnTo>
                <a:lnTo>
                  <a:pt x="3698739" y="5256243"/>
                </a:lnTo>
                <a:lnTo>
                  <a:pt x="3689557" y="5255388"/>
                </a:lnTo>
                <a:lnTo>
                  <a:pt x="3671196" y="5253335"/>
                </a:lnTo>
                <a:lnTo>
                  <a:pt x="3653633" y="5252480"/>
                </a:lnTo>
                <a:lnTo>
                  <a:pt x="3636069" y="5251283"/>
                </a:lnTo>
                <a:lnTo>
                  <a:pt x="3627287" y="5250427"/>
                </a:lnTo>
                <a:lnTo>
                  <a:pt x="3618905" y="5249573"/>
                </a:lnTo>
                <a:lnTo>
                  <a:pt x="3610920" y="5248546"/>
                </a:lnTo>
                <a:lnTo>
                  <a:pt x="3602139" y="5247178"/>
                </a:lnTo>
                <a:lnTo>
                  <a:pt x="3594554" y="5245980"/>
                </a:lnTo>
                <a:lnTo>
                  <a:pt x="3586572" y="5244441"/>
                </a:lnTo>
                <a:lnTo>
                  <a:pt x="3579386" y="5242560"/>
                </a:lnTo>
                <a:lnTo>
                  <a:pt x="3571403" y="5240506"/>
                </a:lnTo>
                <a:lnTo>
                  <a:pt x="3564617" y="5238283"/>
                </a:lnTo>
                <a:lnTo>
                  <a:pt x="3557831" y="5235717"/>
                </a:lnTo>
                <a:lnTo>
                  <a:pt x="3551844" y="5232639"/>
                </a:lnTo>
                <a:lnTo>
                  <a:pt x="3545856" y="5229559"/>
                </a:lnTo>
                <a:lnTo>
                  <a:pt x="3544659" y="5229731"/>
                </a:lnTo>
                <a:lnTo>
                  <a:pt x="3543461" y="5229901"/>
                </a:lnTo>
                <a:lnTo>
                  <a:pt x="3542264" y="5229901"/>
                </a:lnTo>
                <a:lnTo>
                  <a:pt x="3540667" y="5229901"/>
                </a:lnTo>
                <a:lnTo>
                  <a:pt x="3538671" y="5229388"/>
                </a:lnTo>
                <a:lnTo>
                  <a:pt x="3536276" y="5228704"/>
                </a:lnTo>
                <a:lnTo>
                  <a:pt x="3534280" y="5227849"/>
                </a:lnTo>
                <a:lnTo>
                  <a:pt x="3532284" y="5226822"/>
                </a:lnTo>
                <a:lnTo>
                  <a:pt x="3528292" y="5224770"/>
                </a:lnTo>
                <a:lnTo>
                  <a:pt x="3526297" y="5223744"/>
                </a:lnTo>
                <a:lnTo>
                  <a:pt x="3523901" y="5223060"/>
                </a:lnTo>
                <a:lnTo>
                  <a:pt x="3521906" y="5222717"/>
                </a:lnTo>
                <a:lnTo>
                  <a:pt x="3520708" y="5222717"/>
                </a:lnTo>
                <a:lnTo>
                  <a:pt x="3519910" y="5222717"/>
                </a:lnTo>
                <a:lnTo>
                  <a:pt x="3518713" y="5222889"/>
                </a:lnTo>
                <a:lnTo>
                  <a:pt x="3517516" y="5223060"/>
                </a:lnTo>
                <a:lnTo>
                  <a:pt x="3515119" y="5224086"/>
                </a:lnTo>
                <a:lnTo>
                  <a:pt x="3512724" y="5225626"/>
                </a:lnTo>
                <a:lnTo>
                  <a:pt x="3510330" y="5228020"/>
                </a:lnTo>
                <a:lnTo>
                  <a:pt x="3507536" y="5229901"/>
                </a:lnTo>
                <a:lnTo>
                  <a:pt x="3505140" y="5231612"/>
                </a:lnTo>
                <a:lnTo>
                  <a:pt x="3501947" y="5233151"/>
                </a:lnTo>
                <a:lnTo>
                  <a:pt x="3498754" y="5234691"/>
                </a:lnTo>
                <a:lnTo>
                  <a:pt x="3495560" y="5235888"/>
                </a:lnTo>
                <a:lnTo>
                  <a:pt x="3491968" y="5236915"/>
                </a:lnTo>
                <a:lnTo>
                  <a:pt x="3488375" y="5237598"/>
                </a:lnTo>
                <a:lnTo>
                  <a:pt x="3484783" y="5238112"/>
                </a:lnTo>
                <a:lnTo>
                  <a:pt x="3481589" y="5238455"/>
                </a:lnTo>
                <a:lnTo>
                  <a:pt x="3477997" y="5238455"/>
                </a:lnTo>
                <a:lnTo>
                  <a:pt x="3474803" y="5238283"/>
                </a:lnTo>
                <a:lnTo>
                  <a:pt x="3472009" y="5237940"/>
                </a:lnTo>
                <a:lnTo>
                  <a:pt x="3469614" y="5237428"/>
                </a:lnTo>
                <a:lnTo>
                  <a:pt x="3467618" y="5236572"/>
                </a:lnTo>
                <a:lnTo>
                  <a:pt x="3466421" y="5235375"/>
                </a:lnTo>
                <a:lnTo>
                  <a:pt x="3465623" y="5234007"/>
                </a:lnTo>
                <a:lnTo>
                  <a:pt x="3464825" y="5231954"/>
                </a:lnTo>
                <a:lnTo>
                  <a:pt x="3464026" y="5230072"/>
                </a:lnTo>
                <a:lnTo>
                  <a:pt x="3462429" y="5228191"/>
                </a:lnTo>
                <a:lnTo>
                  <a:pt x="3461232" y="5226310"/>
                </a:lnTo>
                <a:lnTo>
                  <a:pt x="3457640" y="5223060"/>
                </a:lnTo>
                <a:lnTo>
                  <a:pt x="3453248" y="5219638"/>
                </a:lnTo>
                <a:lnTo>
                  <a:pt x="3448458" y="5216560"/>
                </a:lnTo>
                <a:lnTo>
                  <a:pt x="3442471" y="5213652"/>
                </a:lnTo>
                <a:lnTo>
                  <a:pt x="3431294" y="5208007"/>
                </a:lnTo>
                <a:lnTo>
                  <a:pt x="3426104" y="5205099"/>
                </a:lnTo>
                <a:lnTo>
                  <a:pt x="3420516" y="5202191"/>
                </a:lnTo>
                <a:lnTo>
                  <a:pt x="3415726" y="5199283"/>
                </a:lnTo>
                <a:lnTo>
                  <a:pt x="3411335" y="5196204"/>
                </a:lnTo>
                <a:lnTo>
                  <a:pt x="3407343" y="5192955"/>
                </a:lnTo>
                <a:lnTo>
                  <a:pt x="3405747" y="5191244"/>
                </a:lnTo>
                <a:lnTo>
                  <a:pt x="3404549" y="5189534"/>
                </a:lnTo>
                <a:lnTo>
                  <a:pt x="3403751" y="5187652"/>
                </a:lnTo>
                <a:lnTo>
                  <a:pt x="3402953" y="5185942"/>
                </a:lnTo>
                <a:lnTo>
                  <a:pt x="3402554" y="5183889"/>
                </a:lnTo>
                <a:lnTo>
                  <a:pt x="3402153" y="5182007"/>
                </a:lnTo>
                <a:lnTo>
                  <a:pt x="3398960" y="5167810"/>
                </a:lnTo>
                <a:lnTo>
                  <a:pt x="3396964" y="5136850"/>
                </a:lnTo>
                <a:lnTo>
                  <a:pt x="3380598" y="5097680"/>
                </a:lnTo>
                <a:lnTo>
                  <a:pt x="3365430" y="5097166"/>
                </a:lnTo>
                <a:lnTo>
                  <a:pt x="3350262" y="5096824"/>
                </a:lnTo>
                <a:lnTo>
                  <a:pt x="3334295" y="5096653"/>
                </a:lnTo>
                <a:lnTo>
                  <a:pt x="3319126" y="5096824"/>
                </a:lnTo>
                <a:lnTo>
                  <a:pt x="3287991" y="5096996"/>
                </a:lnTo>
                <a:lnTo>
                  <a:pt x="3272024" y="5096824"/>
                </a:lnTo>
                <a:lnTo>
                  <a:pt x="3256855" y="5096653"/>
                </a:lnTo>
                <a:lnTo>
                  <a:pt x="3241687" y="5095969"/>
                </a:lnTo>
                <a:lnTo>
                  <a:pt x="3234103" y="5095456"/>
                </a:lnTo>
                <a:lnTo>
                  <a:pt x="3226917" y="5094772"/>
                </a:lnTo>
                <a:lnTo>
                  <a:pt x="3219732" y="5094087"/>
                </a:lnTo>
                <a:lnTo>
                  <a:pt x="3212148" y="5093232"/>
                </a:lnTo>
                <a:lnTo>
                  <a:pt x="3204962" y="5092035"/>
                </a:lnTo>
                <a:lnTo>
                  <a:pt x="3197778" y="5090838"/>
                </a:lnTo>
                <a:lnTo>
                  <a:pt x="3190993" y="5089469"/>
                </a:lnTo>
                <a:lnTo>
                  <a:pt x="3184206" y="5087930"/>
                </a:lnTo>
                <a:lnTo>
                  <a:pt x="3177021" y="5086219"/>
                </a:lnTo>
                <a:lnTo>
                  <a:pt x="3170633" y="5084167"/>
                </a:lnTo>
                <a:lnTo>
                  <a:pt x="3164248" y="5081942"/>
                </a:lnTo>
                <a:lnTo>
                  <a:pt x="3157861" y="5079549"/>
                </a:lnTo>
                <a:lnTo>
                  <a:pt x="3151474" y="5076640"/>
                </a:lnTo>
                <a:lnTo>
                  <a:pt x="3145087" y="5073733"/>
                </a:lnTo>
                <a:lnTo>
                  <a:pt x="3136305" y="5074588"/>
                </a:lnTo>
                <a:lnTo>
                  <a:pt x="3128322" y="5075272"/>
                </a:lnTo>
                <a:lnTo>
                  <a:pt x="3120339" y="5075785"/>
                </a:lnTo>
                <a:lnTo>
                  <a:pt x="3112754" y="5075956"/>
                </a:lnTo>
                <a:lnTo>
                  <a:pt x="3105569" y="5075956"/>
                </a:lnTo>
                <a:lnTo>
                  <a:pt x="3098783" y="5075614"/>
                </a:lnTo>
                <a:lnTo>
                  <a:pt x="3092796" y="5075272"/>
                </a:lnTo>
                <a:lnTo>
                  <a:pt x="3086808" y="5074588"/>
                </a:lnTo>
                <a:lnTo>
                  <a:pt x="3080820" y="5073733"/>
                </a:lnTo>
                <a:lnTo>
                  <a:pt x="3075632" y="5072707"/>
                </a:lnTo>
                <a:lnTo>
                  <a:pt x="3070442" y="5071508"/>
                </a:lnTo>
                <a:lnTo>
                  <a:pt x="3066051" y="5070312"/>
                </a:lnTo>
                <a:lnTo>
                  <a:pt x="3061660" y="5068772"/>
                </a:lnTo>
                <a:lnTo>
                  <a:pt x="3057270" y="5067233"/>
                </a:lnTo>
                <a:lnTo>
                  <a:pt x="3053277" y="5065522"/>
                </a:lnTo>
                <a:lnTo>
                  <a:pt x="3049286" y="5063469"/>
                </a:lnTo>
                <a:lnTo>
                  <a:pt x="3045693" y="5061588"/>
                </a:lnTo>
                <a:lnTo>
                  <a:pt x="3042101" y="5059536"/>
                </a:lnTo>
                <a:lnTo>
                  <a:pt x="3036113" y="5055259"/>
                </a:lnTo>
                <a:lnTo>
                  <a:pt x="3030126" y="5050640"/>
                </a:lnTo>
                <a:lnTo>
                  <a:pt x="3024537" y="5045680"/>
                </a:lnTo>
                <a:lnTo>
                  <a:pt x="3013760" y="5035759"/>
                </a:lnTo>
                <a:lnTo>
                  <a:pt x="3008570" y="5030799"/>
                </a:lnTo>
                <a:lnTo>
                  <a:pt x="3002983" y="5026181"/>
                </a:lnTo>
                <a:lnTo>
                  <a:pt x="2978633" y="4974866"/>
                </a:lnTo>
                <a:lnTo>
                  <a:pt x="2944703" y="4981023"/>
                </a:lnTo>
                <a:lnTo>
                  <a:pt x="2942708" y="4984445"/>
                </a:lnTo>
                <a:lnTo>
                  <a:pt x="2941510" y="4988036"/>
                </a:lnTo>
                <a:lnTo>
                  <a:pt x="2941909" y="4995563"/>
                </a:lnTo>
                <a:lnTo>
                  <a:pt x="2941111" y="5002747"/>
                </a:lnTo>
                <a:lnTo>
                  <a:pt x="2939913" y="5010102"/>
                </a:lnTo>
                <a:lnTo>
                  <a:pt x="2937916" y="5017115"/>
                </a:lnTo>
                <a:lnTo>
                  <a:pt x="2935522" y="5024299"/>
                </a:lnTo>
                <a:lnTo>
                  <a:pt x="2932329" y="5031141"/>
                </a:lnTo>
                <a:lnTo>
                  <a:pt x="2928337" y="5038154"/>
                </a:lnTo>
                <a:lnTo>
                  <a:pt x="2923947" y="5044996"/>
                </a:lnTo>
                <a:lnTo>
                  <a:pt x="2918756" y="5051838"/>
                </a:lnTo>
                <a:lnTo>
                  <a:pt x="2913567" y="5058509"/>
                </a:lnTo>
                <a:lnTo>
                  <a:pt x="2907580" y="5065180"/>
                </a:lnTo>
                <a:lnTo>
                  <a:pt x="2901593" y="5071851"/>
                </a:lnTo>
                <a:lnTo>
                  <a:pt x="2894806" y="5078351"/>
                </a:lnTo>
                <a:lnTo>
                  <a:pt x="2887622" y="5085022"/>
                </a:lnTo>
                <a:lnTo>
                  <a:pt x="2880436" y="5091351"/>
                </a:lnTo>
                <a:lnTo>
                  <a:pt x="2872852" y="5098023"/>
                </a:lnTo>
                <a:lnTo>
                  <a:pt x="2872852" y="5098192"/>
                </a:lnTo>
                <a:lnTo>
                  <a:pt x="2869659" y="5103666"/>
                </a:lnTo>
                <a:lnTo>
                  <a:pt x="2866066" y="5108798"/>
                </a:lnTo>
                <a:lnTo>
                  <a:pt x="2861675" y="5113416"/>
                </a:lnTo>
                <a:lnTo>
                  <a:pt x="2859279" y="5115640"/>
                </a:lnTo>
                <a:lnTo>
                  <a:pt x="2856885" y="5117692"/>
                </a:lnTo>
                <a:lnTo>
                  <a:pt x="2853692" y="5119745"/>
                </a:lnTo>
                <a:lnTo>
                  <a:pt x="2850897" y="5121627"/>
                </a:lnTo>
                <a:lnTo>
                  <a:pt x="2848103" y="5123508"/>
                </a:lnTo>
                <a:lnTo>
                  <a:pt x="2844911" y="5125219"/>
                </a:lnTo>
                <a:lnTo>
                  <a:pt x="2841317" y="5126758"/>
                </a:lnTo>
                <a:lnTo>
                  <a:pt x="2837725" y="5128126"/>
                </a:lnTo>
                <a:lnTo>
                  <a:pt x="2834133" y="5129494"/>
                </a:lnTo>
                <a:lnTo>
                  <a:pt x="2830141" y="5130863"/>
                </a:lnTo>
                <a:lnTo>
                  <a:pt x="2826150" y="5132061"/>
                </a:lnTo>
                <a:lnTo>
                  <a:pt x="2821757" y="5133087"/>
                </a:lnTo>
                <a:lnTo>
                  <a:pt x="2817367" y="5134114"/>
                </a:lnTo>
                <a:lnTo>
                  <a:pt x="2812577" y="5135140"/>
                </a:lnTo>
                <a:lnTo>
                  <a:pt x="2807788" y="5135823"/>
                </a:lnTo>
                <a:lnTo>
                  <a:pt x="2802996" y="5136508"/>
                </a:lnTo>
                <a:lnTo>
                  <a:pt x="2797807" y="5137192"/>
                </a:lnTo>
                <a:lnTo>
                  <a:pt x="2792619" y="5137706"/>
                </a:lnTo>
                <a:lnTo>
                  <a:pt x="2786631" y="5138048"/>
                </a:lnTo>
                <a:lnTo>
                  <a:pt x="2781043" y="5138389"/>
                </a:lnTo>
                <a:lnTo>
                  <a:pt x="2769067" y="5138560"/>
                </a:lnTo>
                <a:lnTo>
                  <a:pt x="2755895" y="5138560"/>
                </a:lnTo>
                <a:lnTo>
                  <a:pt x="2742721" y="5138048"/>
                </a:lnTo>
                <a:lnTo>
                  <a:pt x="2731146" y="5137706"/>
                </a:lnTo>
                <a:lnTo>
                  <a:pt x="2719570" y="5137363"/>
                </a:lnTo>
                <a:lnTo>
                  <a:pt x="2708393" y="5137363"/>
                </a:lnTo>
                <a:lnTo>
                  <a:pt x="2696817" y="5137534"/>
                </a:lnTo>
                <a:lnTo>
                  <a:pt x="2673665" y="5137876"/>
                </a:lnTo>
                <a:lnTo>
                  <a:pt x="2650114" y="5138048"/>
                </a:lnTo>
                <a:lnTo>
                  <a:pt x="2638937" y="5138048"/>
                </a:lnTo>
                <a:lnTo>
                  <a:pt x="2627361" y="5137876"/>
                </a:lnTo>
                <a:lnTo>
                  <a:pt x="2615786" y="5137363"/>
                </a:lnTo>
                <a:lnTo>
                  <a:pt x="2604609" y="5136679"/>
                </a:lnTo>
                <a:lnTo>
                  <a:pt x="2593033" y="5135653"/>
                </a:lnTo>
                <a:lnTo>
                  <a:pt x="2581856" y="5133942"/>
                </a:lnTo>
                <a:lnTo>
                  <a:pt x="2576267" y="5133087"/>
                </a:lnTo>
                <a:lnTo>
                  <a:pt x="2570679" y="5132232"/>
                </a:lnTo>
                <a:lnTo>
                  <a:pt x="2565489" y="5131035"/>
                </a:lnTo>
                <a:lnTo>
                  <a:pt x="2559503" y="5129837"/>
                </a:lnTo>
                <a:lnTo>
                  <a:pt x="2553515" y="5128810"/>
                </a:lnTo>
                <a:lnTo>
                  <a:pt x="2547127" y="5127614"/>
                </a:lnTo>
                <a:lnTo>
                  <a:pt x="2541539" y="5126416"/>
                </a:lnTo>
                <a:lnTo>
                  <a:pt x="2535552" y="5125048"/>
                </a:lnTo>
                <a:lnTo>
                  <a:pt x="2524375" y="5122140"/>
                </a:lnTo>
                <a:lnTo>
                  <a:pt x="2513597" y="5118890"/>
                </a:lnTo>
                <a:lnTo>
                  <a:pt x="2503618" y="5115469"/>
                </a:lnTo>
                <a:lnTo>
                  <a:pt x="2493638" y="5111877"/>
                </a:lnTo>
                <a:lnTo>
                  <a:pt x="2484059" y="5108114"/>
                </a:lnTo>
                <a:lnTo>
                  <a:pt x="2474877" y="5104179"/>
                </a:lnTo>
                <a:lnTo>
                  <a:pt x="2456515" y="5096312"/>
                </a:lnTo>
                <a:lnTo>
                  <a:pt x="2438553" y="5088272"/>
                </a:lnTo>
                <a:lnTo>
                  <a:pt x="2428574" y="5084338"/>
                </a:lnTo>
                <a:lnTo>
                  <a:pt x="2418994" y="5080746"/>
                </a:lnTo>
                <a:lnTo>
                  <a:pt x="2409015" y="5076982"/>
                </a:lnTo>
                <a:lnTo>
                  <a:pt x="2398236" y="5073733"/>
                </a:lnTo>
                <a:lnTo>
                  <a:pt x="2389854" y="5070996"/>
                </a:lnTo>
                <a:lnTo>
                  <a:pt x="2381870" y="5067917"/>
                </a:lnTo>
                <a:lnTo>
                  <a:pt x="2375085" y="5064838"/>
                </a:lnTo>
                <a:lnTo>
                  <a:pt x="2369097" y="5061246"/>
                </a:lnTo>
                <a:lnTo>
                  <a:pt x="2363509" y="5057654"/>
                </a:lnTo>
                <a:lnTo>
                  <a:pt x="2358718" y="5054061"/>
                </a:lnTo>
                <a:lnTo>
                  <a:pt x="2355125" y="5050128"/>
                </a:lnTo>
                <a:lnTo>
                  <a:pt x="2351932" y="5046194"/>
                </a:lnTo>
                <a:lnTo>
                  <a:pt x="2349538" y="5042259"/>
                </a:lnTo>
                <a:lnTo>
                  <a:pt x="2347941" y="5037983"/>
                </a:lnTo>
                <a:lnTo>
                  <a:pt x="2346744" y="5033708"/>
                </a:lnTo>
                <a:lnTo>
                  <a:pt x="2346344" y="5029431"/>
                </a:lnTo>
                <a:lnTo>
                  <a:pt x="2346344" y="5024984"/>
                </a:lnTo>
                <a:lnTo>
                  <a:pt x="2346744" y="5020364"/>
                </a:lnTo>
                <a:lnTo>
                  <a:pt x="2347542" y="5015918"/>
                </a:lnTo>
                <a:lnTo>
                  <a:pt x="2349139" y="5011299"/>
                </a:lnTo>
                <a:lnTo>
                  <a:pt x="2347143" y="4988721"/>
                </a:lnTo>
                <a:lnTo>
                  <a:pt x="2346744" y="4981023"/>
                </a:lnTo>
                <a:lnTo>
                  <a:pt x="2343550" y="4968878"/>
                </a:lnTo>
                <a:lnTo>
                  <a:pt x="2340755" y="4956905"/>
                </a:lnTo>
                <a:lnTo>
                  <a:pt x="2338362" y="4944761"/>
                </a:lnTo>
                <a:lnTo>
                  <a:pt x="2336763" y="4932787"/>
                </a:lnTo>
                <a:lnTo>
                  <a:pt x="2335167" y="4920642"/>
                </a:lnTo>
                <a:lnTo>
                  <a:pt x="2333970" y="4908669"/>
                </a:lnTo>
                <a:lnTo>
                  <a:pt x="2331974" y="4884722"/>
                </a:lnTo>
                <a:lnTo>
                  <a:pt x="2331974" y="4883183"/>
                </a:lnTo>
                <a:lnTo>
                  <a:pt x="2331974" y="4881815"/>
                </a:lnTo>
                <a:lnTo>
                  <a:pt x="2331176" y="4859920"/>
                </a:lnTo>
                <a:lnTo>
                  <a:pt x="2330777" y="4837854"/>
                </a:lnTo>
                <a:lnTo>
                  <a:pt x="2330378" y="4816131"/>
                </a:lnTo>
                <a:lnTo>
                  <a:pt x="2329579" y="4794065"/>
                </a:lnTo>
                <a:lnTo>
                  <a:pt x="2324390" y="4638239"/>
                </a:lnTo>
                <a:lnTo>
                  <a:pt x="2324390" y="4622673"/>
                </a:lnTo>
                <a:lnTo>
                  <a:pt x="2311217" y="4545529"/>
                </a:lnTo>
                <a:lnTo>
                  <a:pt x="2309221" y="4543136"/>
                </a:lnTo>
                <a:lnTo>
                  <a:pt x="2307625" y="4540569"/>
                </a:lnTo>
                <a:lnTo>
                  <a:pt x="2306427" y="4538174"/>
                </a:lnTo>
                <a:lnTo>
                  <a:pt x="2305629" y="4535779"/>
                </a:lnTo>
                <a:lnTo>
                  <a:pt x="2304831" y="4533384"/>
                </a:lnTo>
                <a:lnTo>
                  <a:pt x="2304432" y="4530991"/>
                </a:lnTo>
                <a:lnTo>
                  <a:pt x="2304432" y="4526030"/>
                </a:lnTo>
                <a:lnTo>
                  <a:pt x="2304831" y="4521241"/>
                </a:lnTo>
                <a:lnTo>
                  <a:pt x="2305629" y="4516280"/>
                </a:lnTo>
                <a:lnTo>
                  <a:pt x="2308423" y="4506531"/>
                </a:lnTo>
                <a:lnTo>
                  <a:pt x="2303633" y="4509610"/>
                </a:lnTo>
                <a:lnTo>
                  <a:pt x="2298843" y="4512859"/>
                </a:lnTo>
                <a:lnTo>
                  <a:pt x="2294851" y="4516280"/>
                </a:lnTo>
                <a:lnTo>
                  <a:pt x="2291657" y="4519530"/>
                </a:lnTo>
                <a:lnTo>
                  <a:pt x="2288464" y="4522950"/>
                </a:lnTo>
                <a:lnTo>
                  <a:pt x="2285671" y="4526201"/>
                </a:lnTo>
                <a:lnTo>
                  <a:pt x="2282875" y="4529793"/>
                </a:lnTo>
                <a:lnTo>
                  <a:pt x="2280879" y="4533215"/>
                </a:lnTo>
                <a:lnTo>
                  <a:pt x="2278885" y="4536635"/>
                </a:lnTo>
                <a:lnTo>
                  <a:pt x="2277287" y="4540056"/>
                </a:lnTo>
                <a:lnTo>
                  <a:pt x="2274892" y="4547069"/>
                </a:lnTo>
                <a:lnTo>
                  <a:pt x="2273295" y="4554083"/>
                </a:lnTo>
                <a:lnTo>
                  <a:pt x="2272098" y="4561266"/>
                </a:lnTo>
                <a:lnTo>
                  <a:pt x="2271300" y="4568450"/>
                </a:lnTo>
                <a:lnTo>
                  <a:pt x="2270901" y="4575635"/>
                </a:lnTo>
                <a:lnTo>
                  <a:pt x="2270103" y="4590002"/>
                </a:lnTo>
                <a:lnTo>
                  <a:pt x="2269703" y="4597187"/>
                </a:lnTo>
                <a:lnTo>
                  <a:pt x="2268506" y="4604371"/>
                </a:lnTo>
                <a:lnTo>
                  <a:pt x="2266111" y="4611384"/>
                </a:lnTo>
                <a:lnTo>
                  <a:pt x="2263716" y="4618397"/>
                </a:lnTo>
                <a:lnTo>
                  <a:pt x="2258526" y="4630884"/>
                </a:lnTo>
                <a:lnTo>
                  <a:pt x="2254534" y="4643199"/>
                </a:lnTo>
                <a:lnTo>
                  <a:pt x="2250543" y="4655686"/>
                </a:lnTo>
                <a:lnTo>
                  <a:pt x="2246950" y="4668002"/>
                </a:lnTo>
                <a:lnTo>
                  <a:pt x="2244157" y="4680489"/>
                </a:lnTo>
                <a:lnTo>
                  <a:pt x="2240963" y="4692975"/>
                </a:lnTo>
                <a:lnTo>
                  <a:pt x="2234975" y="4718119"/>
                </a:lnTo>
                <a:lnTo>
                  <a:pt x="2232181" y="4730606"/>
                </a:lnTo>
                <a:lnTo>
                  <a:pt x="2228988" y="4743093"/>
                </a:lnTo>
                <a:lnTo>
                  <a:pt x="2225795" y="4755579"/>
                </a:lnTo>
                <a:lnTo>
                  <a:pt x="2221802" y="4768067"/>
                </a:lnTo>
                <a:lnTo>
                  <a:pt x="2217412" y="4780382"/>
                </a:lnTo>
                <a:lnTo>
                  <a:pt x="2212222" y="4792697"/>
                </a:lnTo>
                <a:lnTo>
                  <a:pt x="2206635" y="4805184"/>
                </a:lnTo>
                <a:lnTo>
                  <a:pt x="2199449" y="4817500"/>
                </a:lnTo>
                <a:lnTo>
                  <a:pt x="2086084" y="5151047"/>
                </a:lnTo>
                <a:lnTo>
                  <a:pt x="2083689" y="5158060"/>
                </a:lnTo>
                <a:lnTo>
                  <a:pt x="2080895" y="5165244"/>
                </a:lnTo>
                <a:lnTo>
                  <a:pt x="2077302" y="5172257"/>
                </a:lnTo>
                <a:lnTo>
                  <a:pt x="2072912" y="5179270"/>
                </a:lnTo>
                <a:lnTo>
                  <a:pt x="2067722" y="5185942"/>
                </a:lnTo>
                <a:lnTo>
                  <a:pt x="2062932" y="5192783"/>
                </a:lnTo>
                <a:lnTo>
                  <a:pt x="2057344" y="5199455"/>
                </a:lnTo>
                <a:lnTo>
                  <a:pt x="2051756" y="5206296"/>
                </a:lnTo>
                <a:lnTo>
                  <a:pt x="2040179" y="5219638"/>
                </a:lnTo>
                <a:lnTo>
                  <a:pt x="2028204" y="5232980"/>
                </a:lnTo>
                <a:lnTo>
                  <a:pt x="2023015" y="5239822"/>
                </a:lnTo>
                <a:lnTo>
                  <a:pt x="2017826" y="5246494"/>
                </a:lnTo>
                <a:lnTo>
                  <a:pt x="2013036" y="5253507"/>
                </a:lnTo>
                <a:lnTo>
                  <a:pt x="2008644" y="5260349"/>
                </a:lnTo>
                <a:lnTo>
                  <a:pt x="2006249" y="5263256"/>
                </a:lnTo>
                <a:lnTo>
                  <a:pt x="2003855" y="5265993"/>
                </a:lnTo>
                <a:lnTo>
                  <a:pt x="2000262" y="5268559"/>
                </a:lnTo>
                <a:lnTo>
                  <a:pt x="1998266" y="5269757"/>
                </a:lnTo>
                <a:lnTo>
                  <a:pt x="1996271" y="5270783"/>
                </a:lnTo>
                <a:lnTo>
                  <a:pt x="1993876" y="5271808"/>
                </a:lnTo>
                <a:lnTo>
                  <a:pt x="1991480" y="5272664"/>
                </a:lnTo>
                <a:lnTo>
                  <a:pt x="1988686" y="5273348"/>
                </a:lnTo>
                <a:lnTo>
                  <a:pt x="1985892" y="5274032"/>
                </a:lnTo>
                <a:lnTo>
                  <a:pt x="1982698" y="5274546"/>
                </a:lnTo>
                <a:lnTo>
                  <a:pt x="1979505" y="5274888"/>
                </a:lnTo>
                <a:lnTo>
                  <a:pt x="1975913" y="5275059"/>
                </a:lnTo>
                <a:lnTo>
                  <a:pt x="1971521" y="5275059"/>
                </a:lnTo>
                <a:lnTo>
                  <a:pt x="1953558" y="5274888"/>
                </a:lnTo>
                <a:lnTo>
                  <a:pt x="1935197" y="5274888"/>
                </a:lnTo>
                <a:lnTo>
                  <a:pt x="1916836" y="5275059"/>
                </a:lnTo>
                <a:lnTo>
                  <a:pt x="1898075" y="5275401"/>
                </a:lnTo>
                <a:lnTo>
                  <a:pt x="1879713" y="5275743"/>
                </a:lnTo>
                <a:lnTo>
                  <a:pt x="1860952" y="5276086"/>
                </a:lnTo>
                <a:lnTo>
                  <a:pt x="1842590" y="5276086"/>
                </a:lnTo>
                <a:lnTo>
                  <a:pt x="1824228" y="5275914"/>
                </a:lnTo>
                <a:lnTo>
                  <a:pt x="1805865" y="5275401"/>
                </a:lnTo>
                <a:lnTo>
                  <a:pt x="1797083" y="5275059"/>
                </a:lnTo>
                <a:lnTo>
                  <a:pt x="1788301" y="5274546"/>
                </a:lnTo>
                <a:lnTo>
                  <a:pt x="1779519" y="5273862"/>
                </a:lnTo>
                <a:lnTo>
                  <a:pt x="1770339" y="5273006"/>
                </a:lnTo>
                <a:lnTo>
                  <a:pt x="1761557" y="5272151"/>
                </a:lnTo>
                <a:lnTo>
                  <a:pt x="1752775" y="5270953"/>
                </a:lnTo>
                <a:lnTo>
                  <a:pt x="1743994" y="5269757"/>
                </a:lnTo>
                <a:lnTo>
                  <a:pt x="1735211" y="5268217"/>
                </a:lnTo>
                <a:lnTo>
                  <a:pt x="1726830" y="5266677"/>
                </a:lnTo>
                <a:lnTo>
                  <a:pt x="1718447" y="5264796"/>
                </a:lnTo>
                <a:lnTo>
                  <a:pt x="1709665" y="5262744"/>
                </a:lnTo>
                <a:lnTo>
                  <a:pt x="1701682" y="5260349"/>
                </a:lnTo>
                <a:lnTo>
                  <a:pt x="1693698" y="5257783"/>
                </a:lnTo>
                <a:lnTo>
                  <a:pt x="1685715" y="5255046"/>
                </a:lnTo>
                <a:lnTo>
                  <a:pt x="1670546" y="5248888"/>
                </a:lnTo>
                <a:lnTo>
                  <a:pt x="1664158" y="5246322"/>
                </a:lnTo>
                <a:lnTo>
                  <a:pt x="1661365" y="5245467"/>
                </a:lnTo>
                <a:lnTo>
                  <a:pt x="1650588" y="5249915"/>
                </a:lnTo>
                <a:lnTo>
                  <a:pt x="1645397" y="5251625"/>
                </a:lnTo>
                <a:lnTo>
                  <a:pt x="1640608" y="5252992"/>
                </a:lnTo>
                <a:lnTo>
                  <a:pt x="1636616" y="5254362"/>
                </a:lnTo>
                <a:lnTo>
                  <a:pt x="1632625" y="5255217"/>
                </a:lnTo>
                <a:lnTo>
                  <a:pt x="1629033" y="5256072"/>
                </a:lnTo>
                <a:lnTo>
                  <a:pt x="1625439" y="5256585"/>
                </a:lnTo>
                <a:lnTo>
                  <a:pt x="1622645" y="5256928"/>
                </a:lnTo>
                <a:lnTo>
                  <a:pt x="1619851" y="5257098"/>
                </a:lnTo>
                <a:lnTo>
                  <a:pt x="1617057" y="5257098"/>
                </a:lnTo>
                <a:lnTo>
                  <a:pt x="1615061" y="5256928"/>
                </a:lnTo>
                <a:lnTo>
                  <a:pt x="1612667" y="5256414"/>
                </a:lnTo>
                <a:lnTo>
                  <a:pt x="1610670" y="5255901"/>
                </a:lnTo>
                <a:lnTo>
                  <a:pt x="1609073" y="5255217"/>
                </a:lnTo>
                <a:lnTo>
                  <a:pt x="1607477" y="5254362"/>
                </a:lnTo>
                <a:lnTo>
                  <a:pt x="1606279" y="5253507"/>
                </a:lnTo>
                <a:lnTo>
                  <a:pt x="1605082" y="5252309"/>
                </a:lnTo>
                <a:lnTo>
                  <a:pt x="1603485" y="5249915"/>
                </a:lnTo>
                <a:lnTo>
                  <a:pt x="1601888" y="5247006"/>
                </a:lnTo>
                <a:lnTo>
                  <a:pt x="1601090" y="5243928"/>
                </a:lnTo>
                <a:lnTo>
                  <a:pt x="1599892" y="5237086"/>
                </a:lnTo>
                <a:lnTo>
                  <a:pt x="1599094" y="5230072"/>
                </a:lnTo>
                <a:lnTo>
                  <a:pt x="1583127" y="5224941"/>
                </a:lnTo>
                <a:lnTo>
                  <a:pt x="1575144" y="5222375"/>
                </a:lnTo>
                <a:lnTo>
                  <a:pt x="1567561" y="5219638"/>
                </a:lnTo>
                <a:lnTo>
                  <a:pt x="1559976" y="5216902"/>
                </a:lnTo>
                <a:lnTo>
                  <a:pt x="1553190" y="5213993"/>
                </a:lnTo>
                <a:lnTo>
                  <a:pt x="1546403" y="5211086"/>
                </a:lnTo>
                <a:lnTo>
                  <a:pt x="1540815" y="5208007"/>
                </a:lnTo>
                <a:lnTo>
                  <a:pt x="1536025" y="5204586"/>
                </a:lnTo>
                <a:lnTo>
                  <a:pt x="1533631" y="5202875"/>
                </a:lnTo>
                <a:lnTo>
                  <a:pt x="1531635" y="5201165"/>
                </a:lnTo>
                <a:lnTo>
                  <a:pt x="1530038" y="5199455"/>
                </a:lnTo>
                <a:lnTo>
                  <a:pt x="1528440" y="5197573"/>
                </a:lnTo>
                <a:lnTo>
                  <a:pt x="1527243" y="5195691"/>
                </a:lnTo>
                <a:lnTo>
                  <a:pt x="1526046" y="5193639"/>
                </a:lnTo>
                <a:lnTo>
                  <a:pt x="1525646" y="5191586"/>
                </a:lnTo>
                <a:lnTo>
                  <a:pt x="1525247" y="5189363"/>
                </a:lnTo>
                <a:lnTo>
                  <a:pt x="1524848" y="5187139"/>
                </a:lnTo>
                <a:lnTo>
                  <a:pt x="1525247" y="5184915"/>
                </a:lnTo>
                <a:lnTo>
                  <a:pt x="1525646" y="5182691"/>
                </a:lnTo>
                <a:lnTo>
                  <a:pt x="1526445" y="5180296"/>
                </a:lnTo>
                <a:lnTo>
                  <a:pt x="1527643" y="5177731"/>
                </a:lnTo>
                <a:lnTo>
                  <a:pt x="1529238" y="5174994"/>
                </a:lnTo>
                <a:lnTo>
                  <a:pt x="1524050" y="5147113"/>
                </a:lnTo>
                <a:lnTo>
                  <a:pt x="1518062" y="5125389"/>
                </a:lnTo>
                <a:lnTo>
                  <a:pt x="1514870" y="5114443"/>
                </a:lnTo>
                <a:lnTo>
                  <a:pt x="1512474" y="5103496"/>
                </a:lnTo>
                <a:lnTo>
                  <a:pt x="1510078" y="5092719"/>
                </a:lnTo>
                <a:lnTo>
                  <a:pt x="1508482" y="5081772"/>
                </a:lnTo>
                <a:lnTo>
                  <a:pt x="1506885" y="5070824"/>
                </a:lnTo>
                <a:lnTo>
                  <a:pt x="1505688" y="5059878"/>
                </a:lnTo>
                <a:lnTo>
                  <a:pt x="1505289" y="5048931"/>
                </a:lnTo>
                <a:lnTo>
                  <a:pt x="1504890" y="5038154"/>
                </a:lnTo>
                <a:lnTo>
                  <a:pt x="1505289" y="5027207"/>
                </a:lnTo>
                <a:lnTo>
                  <a:pt x="1506486" y="5016260"/>
                </a:lnTo>
                <a:lnTo>
                  <a:pt x="1508083" y="5005313"/>
                </a:lnTo>
                <a:lnTo>
                  <a:pt x="1510478" y="4994537"/>
                </a:lnTo>
                <a:lnTo>
                  <a:pt x="1513671" y="4983589"/>
                </a:lnTo>
                <a:lnTo>
                  <a:pt x="1518062" y="4972642"/>
                </a:lnTo>
                <a:lnTo>
                  <a:pt x="1518462" y="4971274"/>
                </a:lnTo>
                <a:lnTo>
                  <a:pt x="1518462" y="4970076"/>
                </a:lnTo>
                <a:lnTo>
                  <a:pt x="1518462" y="4968709"/>
                </a:lnTo>
                <a:lnTo>
                  <a:pt x="1518062" y="4967510"/>
                </a:lnTo>
                <a:lnTo>
                  <a:pt x="1516067" y="4964945"/>
                </a:lnTo>
                <a:lnTo>
                  <a:pt x="1514071" y="4962550"/>
                </a:lnTo>
                <a:lnTo>
                  <a:pt x="1511676" y="4960326"/>
                </a:lnTo>
                <a:lnTo>
                  <a:pt x="1508881" y="4958103"/>
                </a:lnTo>
                <a:lnTo>
                  <a:pt x="1503293" y="4953655"/>
                </a:lnTo>
                <a:lnTo>
                  <a:pt x="1500898" y="4951432"/>
                </a:lnTo>
                <a:lnTo>
                  <a:pt x="1498902" y="4949037"/>
                </a:lnTo>
                <a:lnTo>
                  <a:pt x="1497306" y="4946814"/>
                </a:lnTo>
                <a:lnTo>
                  <a:pt x="1496907" y="4944590"/>
                </a:lnTo>
                <a:lnTo>
                  <a:pt x="1496907" y="4943393"/>
                </a:lnTo>
                <a:lnTo>
                  <a:pt x="1497306" y="4942194"/>
                </a:lnTo>
                <a:lnTo>
                  <a:pt x="1498104" y="4940998"/>
                </a:lnTo>
                <a:lnTo>
                  <a:pt x="1498902" y="4939801"/>
                </a:lnTo>
                <a:lnTo>
                  <a:pt x="1500100" y="4938603"/>
                </a:lnTo>
                <a:lnTo>
                  <a:pt x="1501696" y="4937406"/>
                </a:lnTo>
                <a:lnTo>
                  <a:pt x="1504091" y="4935866"/>
                </a:lnTo>
                <a:lnTo>
                  <a:pt x="1506486" y="4934669"/>
                </a:lnTo>
                <a:lnTo>
                  <a:pt x="1504890" y="4933301"/>
                </a:lnTo>
                <a:lnTo>
                  <a:pt x="1503692" y="4931932"/>
                </a:lnTo>
                <a:lnTo>
                  <a:pt x="1502893" y="4930564"/>
                </a:lnTo>
                <a:lnTo>
                  <a:pt x="1502494" y="4929195"/>
                </a:lnTo>
                <a:lnTo>
                  <a:pt x="1502095" y="4926630"/>
                </a:lnTo>
                <a:lnTo>
                  <a:pt x="1502494" y="4924063"/>
                </a:lnTo>
                <a:lnTo>
                  <a:pt x="1500100" y="4916880"/>
                </a:lnTo>
                <a:lnTo>
                  <a:pt x="1498503" y="4909867"/>
                </a:lnTo>
                <a:lnTo>
                  <a:pt x="1496907" y="4902683"/>
                </a:lnTo>
                <a:lnTo>
                  <a:pt x="1496109" y="4895498"/>
                </a:lnTo>
                <a:lnTo>
                  <a:pt x="1495309" y="4888315"/>
                </a:lnTo>
                <a:lnTo>
                  <a:pt x="1494910" y="4881301"/>
                </a:lnTo>
                <a:lnTo>
                  <a:pt x="1494910" y="4866933"/>
                </a:lnTo>
                <a:lnTo>
                  <a:pt x="1495309" y="4838196"/>
                </a:lnTo>
                <a:lnTo>
                  <a:pt x="1494910" y="4823828"/>
                </a:lnTo>
                <a:lnTo>
                  <a:pt x="1494511" y="4816816"/>
                </a:lnTo>
                <a:lnTo>
                  <a:pt x="1494112" y="4809631"/>
                </a:lnTo>
                <a:lnTo>
                  <a:pt x="1494112" y="4801763"/>
                </a:lnTo>
                <a:lnTo>
                  <a:pt x="1492915" y="4766697"/>
                </a:lnTo>
                <a:lnTo>
                  <a:pt x="1491717" y="4749251"/>
                </a:lnTo>
                <a:lnTo>
                  <a:pt x="1490919" y="4740698"/>
                </a:lnTo>
                <a:lnTo>
                  <a:pt x="1490120" y="4731974"/>
                </a:lnTo>
                <a:lnTo>
                  <a:pt x="1489721" y="4728895"/>
                </a:lnTo>
                <a:lnTo>
                  <a:pt x="1489721" y="4725988"/>
                </a:lnTo>
                <a:lnTo>
                  <a:pt x="1490120" y="4722909"/>
                </a:lnTo>
                <a:lnTo>
                  <a:pt x="1490919" y="4720343"/>
                </a:lnTo>
                <a:lnTo>
                  <a:pt x="1492117" y="4717948"/>
                </a:lnTo>
                <a:lnTo>
                  <a:pt x="1493713" y="4715724"/>
                </a:lnTo>
                <a:lnTo>
                  <a:pt x="1496109" y="4713672"/>
                </a:lnTo>
                <a:lnTo>
                  <a:pt x="1498503" y="4711962"/>
                </a:lnTo>
                <a:lnTo>
                  <a:pt x="1502095" y="4710080"/>
                </a:lnTo>
                <a:lnTo>
                  <a:pt x="1505688" y="4708711"/>
                </a:lnTo>
                <a:lnTo>
                  <a:pt x="1510078" y="4707514"/>
                </a:lnTo>
                <a:lnTo>
                  <a:pt x="1515269" y="4706660"/>
                </a:lnTo>
                <a:lnTo>
                  <a:pt x="1521255" y="4705975"/>
                </a:lnTo>
                <a:lnTo>
                  <a:pt x="1528041" y="4705462"/>
                </a:lnTo>
                <a:lnTo>
                  <a:pt x="1535227" y="4705290"/>
                </a:lnTo>
                <a:lnTo>
                  <a:pt x="1543210" y="4705462"/>
                </a:lnTo>
                <a:lnTo>
                  <a:pt x="1527243" y="4701185"/>
                </a:lnTo>
                <a:lnTo>
                  <a:pt x="1521654" y="4701014"/>
                </a:lnTo>
                <a:lnTo>
                  <a:pt x="1516466" y="4700844"/>
                </a:lnTo>
                <a:lnTo>
                  <a:pt x="1512075" y="4700501"/>
                </a:lnTo>
                <a:lnTo>
                  <a:pt x="1508083" y="4700159"/>
                </a:lnTo>
                <a:lnTo>
                  <a:pt x="1504490" y="4699646"/>
                </a:lnTo>
                <a:lnTo>
                  <a:pt x="1501297" y="4699133"/>
                </a:lnTo>
                <a:lnTo>
                  <a:pt x="1498902" y="4698449"/>
                </a:lnTo>
                <a:lnTo>
                  <a:pt x="1496508" y="4697593"/>
                </a:lnTo>
                <a:lnTo>
                  <a:pt x="1494910" y="4696739"/>
                </a:lnTo>
                <a:lnTo>
                  <a:pt x="1493314" y="4695711"/>
                </a:lnTo>
                <a:lnTo>
                  <a:pt x="1492117" y="4694856"/>
                </a:lnTo>
                <a:lnTo>
                  <a:pt x="1490919" y="4693831"/>
                </a:lnTo>
                <a:lnTo>
                  <a:pt x="1490520" y="4692804"/>
                </a:lnTo>
                <a:lnTo>
                  <a:pt x="1490120" y="4691607"/>
                </a:lnTo>
                <a:lnTo>
                  <a:pt x="1489721" y="4689383"/>
                </a:lnTo>
                <a:lnTo>
                  <a:pt x="1490120" y="4686817"/>
                </a:lnTo>
                <a:lnTo>
                  <a:pt x="1490919" y="4684422"/>
                </a:lnTo>
                <a:lnTo>
                  <a:pt x="1492915" y="4678949"/>
                </a:lnTo>
                <a:lnTo>
                  <a:pt x="1493713" y="4676554"/>
                </a:lnTo>
                <a:lnTo>
                  <a:pt x="1494112" y="4673988"/>
                </a:lnTo>
                <a:lnTo>
                  <a:pt x="1493713" y="4671765"/>
                </a:lnTo>
                <a:lnTo>
                  <a:pt x="1493314" y="4670567"/>
                </a:lnTo>
                <a:lnTo>
                  <a:pt x="1492915" y="4669542"/>
                </a:lnTo>
                <a:lnTo>
                  <a:pt x="1489721" y="4653975"/>
                </a:lnTo>
                <a:lnTo>
                  <a:pt x="1484931" y="4656370"/>
                </a:lnTo>
                <a:lnTo>
                  <a:pt x="1479742" y="4658594"/>
                </a:lnTo>
                <a:lnTo>
                  <a:pt x="1475750" y="4660989"/>
                </a:lnTo>
                <a:lnTo>
                  <a:pt x="1472158" y="4663383"/>
                </a:lnTo>
                <a:lnTo>
                  <a:pt x="1468564" y="4665778"/>
                </a:lnTo>
                <a:lnTo>
                  <a:pt x="1465371" y="4668344"/>
                </a:lnTo>
                <a:lnTo>
                  <a:pt x="1462578" y="4671080"/>
                </a:lnTo>
                <a:lnTo>
                  <a:pt x="1460182" y="4673647"/>
                </a:lnTo>
                <a:lnTo>
                  <a:pt x="1457787" y="4676212"/>
                </a:lnTo>
                <a:lnTo>
                  <a:pt x="1455792" y="4678949"/>
                </a:lnTo>
                <a:lnTo>
                  <a:pt x="1452200" y="4684422"/>
                </a:lnTo>
                <a:lnTo>
                  <a:pt x="1449005" y="4690067"/>
                </a:lnTo>
                <a:lnTo>
                  <a:pt x="1446211" y="4695541"/>
                </a:lnTo>
                <a:lnTo>
                  <a:pt x="1441820" y="4707001"/>
                </a:lnTo>
                <a:lnTo>
                  <a:pt x="1439426" y="4712646"/>
                </a:lnTo>
                <a:lnTo>
                  <a:pt x="1436632" y="4718290"/>
                </a:lnTo>
                <a:lnTo>
                  <a:pt x="1433438" y="4723764"/>
                </a:lnTo>
                <a:lnTo>
                  <a:pt x="1429446" y="4729238"/>
                </a:lnTo>
                <a:lnTo>
                  <a:pt x="1427051" y="4731803"/>
                </a:lnTo>
                <a:lnTo>
                  <a:pt x="1424257" y="4734369"/>
                </a:lnTo>
                <a:lnTo>
                  <a:pt x="1421463" y="4736935"/>
                </a:lnTo>
                <a:lnTo>
                  <a:pt x="1417871" y="4739672"/>
                </a:lnTo>
                <a:lnTo>
                  <a:pt x="1416673" y="4742921"/>
                </a:lnTo>
                <a:lnTo>
                  <a:pt x="1415076" y="4746172"/>
                </a:lnTo>
                <a:lnTo>
                  <a:pt x="1413081" y="4749421"/>
                </a:lnTo>
                <a:lnTo>
                  <a:pt x="1410685" y="4752501"/>
                </a:lnTo>
                <a:lnTo>
                  <a:pt x="1408290" y="4755750"/>
                </a:lnTo>
                <a:lnTo>
                  <a:pt x="1405496" y="4758658"/>
                </a:lnTo>
                <a:lnTo>
                  <a:pt x="1402303" y="4761566"/>
                </a:lnTo>
                <a:lnTo>
                  <a:pt x="1399110" y="4764474"/>
                </a:lnTo>
                <a:lnTo>
                  <a:pt x="1395517" y="4767382"/>
                </a:lnTo>
                <a:lnTo>
                  <a:pt x="1391924" y="4770289"/>
                </a:lnTo>
                <a:lnTo>
                  <a:pt x="1383143" y="4775764"/>
                </a:lnTo>
                <a:lnTo>
                  <a:pt x="1374360" y="4781066"/>
                </a:lnTo>
                <a:lnTo>
                  <a:pt x="1364781" y="4786369"/>
                </a:lnTo>
                <a:lnTo>
                  <a:pt x="1359591" y="4787566"/>
                </a:lnTo>
                <a:lnTo>
                  <a:pt x="1354801" y="4788592"/>
                </a:lnTo>
                <a:lnTo>
                  <a:pt x="1349213" y="4789447"/>
                </a:lnTo>
                <a:lnTo>
                  <a:pt x="1344023" y="4790132"/>
                </a:lnTo>
                <a:lnTo>
                  <a:pt x="1338835" y="4790645"/>
                </a:lnTo>
                <a:lnTo>
                  <a:pt x="1334044" y="4791158"/>
                </a:lnTo>
                <a:lnTo>
                  <a:pt x="1328855" y="4791500"/>
                </a:lnTo>
                <a:lnTo>
                  <a:pt x="1323666" y="4791671"/>
                </a:lnTo>
                <a:lnTo>
                  <a:pt x="1313287" y="4791842"/>
                </a:lnTo>
                <a:lnTo>
                  <a:pt x="1303308" y="4791671"/>
                </a:lnTo>
                <a:lnTo>
                  <a:pt x="1293329" y="4791158"/>
                </a:lnTo>
                <a:lnTo>
                  <a:pt x="1282950" y="4790645"/>
                </a:lnTo>
                <a:lnTo>
                  <a:pt x="1272970" y="4789789"/>
                </a:lnTo>
                <a:lnTo>
                  <a:pt x="1262593" y="4788763"/>
                </a:lnTo>
                <a:lnTo>
                  <a:pt x="1242235" y="4786882"/>
                </a:lnTo>
                <a:lnTo>
                  <a:pt x="1232255" y="4786027"/>
                </a:lnTo>
                <a:lnTo>
                  <a:pt x="1221878" y="4785342"/>
                </a:lnTo>
                <a:lnTo>
                  <a:pt x="1211897" y="4784829"/>
                </a:lnTo>
                <a:lnTo>
                  <a:pt x="1201519" y="4784658"/>
                </a:lnTo>
                <a:lnTo>
                  <a:pt x="1191140" y="4785171"/>
                </a:lnTo>
                <a:lnTo>
                  <a:pt x="1180363" y="4785513"/>
                </a:lnTo>
                <a:lnTo>
                  <a:pt x="1169586" y="4785513"/>
                </a:lnTo>
                <a:lnTo>
                  <a:pt x="1158807" y="4785342"/>
                </a:lnTo>
                <a:lnTo>
                  <a:pt x="1147232" y="4784829"/>
                </a:lnTo>
                <a:lnTo>
                  <a:pt x="1136055" y="4784144"/>
                </a:lnTo>
                <a:lnTo>
                  <a:pt x="1125278" y="4783289"/>
                </a:lnTo>
                <a:lnTo>
                  <a:pt x="1113701" y="4782092"/>
                </a:lnTo>
                <a:lnTo>
                  <a:pt x="1102524" y="4780553"/>
                </a:lnTo>
                <a:lnTo>
                  <a:pt x="1090949" y="4779013"/>
                </a:lnTo>
                <a:lnTo>
                  <a:pt x="1080171" y="4777303"/>
                </a:lnTo>
                <a:lnTo>
                  <a:pt x="1069393" y="4775421"/>
                </a:lnTo>
                <a:lnTo>
                  <a:pt x="1058216" y="4773369"/>
                </a:lnTo>
                <a:lnTo>
                  <a:pt x="1047438" y="4771144"/>
                </a:lnTo>
                <a:lnTo>
                  <a:pt x="1037060" y="4768751"/>
                </a:lnTo>
                <a:lnTo>
                  <a:pt x="1027081" y="4765843"/>
                </a:lnTo>
                <a:lnTo>
                  <a:pt x="1016702" y="4763105"/>
                </a:lnTo>
                <a:lnTo>
                  <a:pt x="1006723" y="4760369"/>
                </a:lnTo>
                <a:lnTo>
                  <a:pt x="997143" y="4757290"/>
                </a:lnTo>
                <a:lnTo>
                  <a:pt x="987961" y="4754211"/>
                </a:lnTo>
                <a:lnTo>
                  <a:pt x="978781" y="4750790"/>
                </a:lnTo>
                <a:lnTo>
                  <a:pt x="970398" y="4747369"/>
                </a:lnTo>
                <a:lnTo>
                  <a:pt x="962415" y="4743948"/>
                </a:lnTo>
                <a:lnTo>
                  <a:pt x="954432" y="4740356"/>
                </a:lnTo>
                <a:lnTo>
                  <a:pt x="947247" y="4736422"/>
                </a:lnTo>
                <a:lnTo>
                  <a:pt x="940461" y="4732659"/>
                </a:lnTo>
                <a:lnTo>
                  <a:pt x="934074" y="4728895"/>
                </a:lnTo>
                <a:lnTo>
                  <a:pt x="928086" y="4724790"/>
                </a:lnTo>
                <a:lnTo>
                  <a:pt x="922897" y="4720856"/>
                </a:lnTo>
                <a:lnTo>
                  <a:pt x="918506" y="4716751"/>
                </a:lnTo>
                <a:lnTo>
                  <a:pt x="914515" y="4712646"/>
                </a:lnTo>
                <a:lnTo>
                  <a:pt x="910921" y="4708370"/>
                </a:lnTo>
                <a:lnTo>
                  <a:pt x="908526" y="4707001"/>
                </a:lnTo>
                <a:lnTo>
                  <a:pt x="906930" y="4705462"/>
                </a:lnTo>
                <a:lnTo>
                  <a:pt x="906531" y="4703922"/>
                </a:lnTo>
                <a:lnTo>
                  <a:pt x="906930" y="4702212"/>
                </a:lnTo>
                <a:lnTo>
                  <a:pt x="903338" y="4699988"/>
                </a:lnTo>
                <a:lnTo>
                  <a:pt x="900144" y="4697422"/>
                </a:lnTo>
                <a:lnTo>
                  <a:pt x="897749" y="4694856"/>
                </a:lnTo>
                <a:lnTo>
                  <a:pt x="895754" y="4692120"/>
                </a:lnTo>
                <a:lnTo>
                  <a:pt x="894157" y="4689383"/>
                </a:lnTo>
                <a:lnTo>
                  <a:pt x="893357" y="4686646"/>
                </a:lnTo>
                <a:lnTo>
                  <a:pt x="891762" y="4680489"/>
                </a:lnTo>
                <a:lnTo>
                  <a:pt x="890164" y="4674331"/>
                </a:lnTo>
                <a:lnTo>
                  <a:pt x="889366" y="4670909"/>
                </a:lnTo>
                <a:lnTo>
                  <a:pt x="888169" y="4667318"/>
                </a:lnTo>
                <a:lnTo>
                  <a:pt x="886572" y="4663896"/>
                </a:lnTo>
                <a:lnTo>
                  <a:pt x="884577" y="4660305"/>
                </a:lnTo>
                <a:lnTo>
                  <a:pt x="881782" y="4656713"/>
                </a:lnTo>
                <a:lnTo>
                  <a:pt x="878589" y="4652607"/>
                </a:lnTo>
                <a:lnTo>
                  <a:pt x="873798" y="4661502"/>
                </a:lnTo>
                <a:lnTo>
                  <a:pt x="869408" y="4670226"/>
                </a:lnTo>
                <a:lnTo>
                  <a:pt x="860626" y="4687159"/>
                </a:lnTo>
                <a:lnTo>
                  <a:pt x="852642" y="4703580"/>
                </a:lnTo>
                <a:lnTo>
                  <a:pt x="845058" y="4719488"/>
                </a:lnTo>
                <a:lnTo>
                  <a:pt x="841067" y="4727356"/>
                </a:lnTo>
                <a:lnTo>
                  <a:pt x="836676" y="4735054"/>
                </a:lnTo>
                <a:lnTo>
                  <a:pt x="831886" y="4742751"/>
                </a:lnTo>
                <a:lnTo>
                  <a:pt x="826696" y="4750276"/>
                </a:lnTo>
                <a:lnTo>
                  <a:pt x="821507" y="4757632"/>
                </a:lnTo>
                <a:lnTo>
                  <a:pt x="815920" y="4764987"/>
                </a:lnTo>
                <a:lnTo>
                  <a:pt x="809532" y="4772342"/>
                </a:lnTo>
                <a:lnTo>
                  <a:pt x="802746" y="4779355"/>
                </a:lnTo>
                <a:lnTo>
                  <a:pt x="711735" y="4934840"/>
                </a:lnTo>
                <a:lnTo>
                  <a:pt x="712134" y="4934840"/>
                </a:lnTo>
                <a:lnTo>
                  <a:pt x="710538" y="4940485"/>
                </a:lnTo>
                <a:lnTo>
                  <a:pt x="708941" y="4946130"/>
                </a:lnTo>
                <a:lnTo>
                  <a:pt x="704550" y="4957248"/>
                </a:lnTo>
                <a:lnTo>
                  <a:pt x="699362" y="4968366"/>
                </a:lnTo>
                <a:lnTo>
                  <a:pt x="693373" y="4979143"/>
                </a:lnTo>
                <a:lnTo>
                  <a:pt x="686986" y="4989918"/>
                </a:lnTo>
                <a:lnTo>
                  <a:pt x="679801" y="5000695"/>
                </a:lnTo>
                <a:lnTo>
                  <a:pt x="671817" y="5011299"/>
                </a:lnTo>
                <a:lnTo>
                  <a:pt x="663037" y="5021733"/>
                </a:lnTo>
                <a:lnTo>
                  <a:pt x="654255" y="5032167"/>
                </a:lnTo>
                <a:lnTo>
                  <a:pt x="645073" y="5042601"/>
                </a:lnTo>
                <a:lnTo>
                  <a:pt x="635094" y="5053035"/>
                </a:lnTo>
                <a:lnTo>
                  <a:pt x="625115" y="5063299"/>
                </a:lnTo>
                <a:lnTo>
                  <a:pt x="604358" y="5083995"/>
                </a:lnTo>
                <a:lnTo>
                  <a:pt x="582803" y="5104351"/>
                </a:lnTo>
                <a:lnTo>
                  <a:pt x="580806" y="5106232"/>
                </a:lnTo>
                <a:lnTo>
                  <a:pt x="578411" y="5108114"/>
                </a:lnTo>
                <a:lnTo>
                  <a:pt x="576017" y="5109311"/>
                </a:lnTo>
                <a:lnTo>
                  <a:pt x="574020" y="5110337"/>
                </a:lnTo>
                <a:lnTo>
                  <a:pt x="571626" y="5111192"/>
                </a:lnTo>
                <a:lnTo>
                  <a:pt x="568433" y="5111706"/>
                </a:lnTo>
                <a:lnTo>
                  <a:pt x="566037" y="5112048"/>
                </a:lnTo>
                <a:lnTo>
                  <a:pt x="563642" y="5112219"/>
                </a:lnTo>
                <a:lnTo>
                  <a:pt x="561247" y="5112390"/>
                </a:lnTo>
                <a:lnTo>
                  <a:pt x="558453" y="5112390"/>
                </a:lnTo>
                <a:lnTo>
                  <a:pt x="553264" y="5112048"/>
                </a:lnTo>
                <a:lnTo>
                  <a:pt x="547276" y="5111706"/>
                </a:lnTo>
                <a:lnTo>
                  <a:pt x="541688" y="5111535"/>
                </a:lnTo>
                <a:lnTo>
                  <a:pt x="515343" y="5111706"/>
                </a:lnTo>
                <a:lnTo>
                  <a:pt x="489397" y="5112048"/>
                </a:lnTo>
                <a:lnTo>
                  <a:pt x="437504" y="5112732"/>
                </a:lnTo>
                <a:lnTo>
                  <a:pt x="414352" y="5113587"/>
                </a:lnTo>
                <a:lnTo>
                  <a:pt x="402377" y="5114100"/>
                </a:lnTo>
                <a:lnTo>
                  <a:pt x="390800" y="5114614"/>
                </a:lnTo>
                <a:lnTo>
                  <a:pt x="379224" y="5114785"/>
                </a:lnTo>
                <a:lnTo>
                  <a:pt x="367648" y="5114785"/>
                </a:lnTo>
                <a:lnTo>
                  <a:pt x="356871" y="5114614"/>
                </a:lnTo>
                <a:lnTo>
                  <a:pt x="346094" y="5113930"/>
                </a:lnTo>
                <a:lnTo>
                  <a:pt x="340505" y="5113587"/>
                </a:lnTo>
                <a:lnTo>
                  <a:pt x="335317" y="5112903"/>
                </a:lnTo>
                <a:lnTo>
                  <a:pt x="330126" y="5112219"/>
                </a:lnTo>
                <a:lnTo>
                  <a:pt x="325336" y="5111535"/>
                </a:lnTo>
                <a:lnTo>
                  <a:pt x="320148" y="5110509"/>
                </a:lnTo>
                <a:lnTo>
                  <a:pt x="315357" y="5109482"/>
                </a:lnTo>
                <a:lnTo>
                  <a:pt x="310966" y="5108285"/>
                </a:lnTo>
                <a:lnTo>
                  <a:pt x="306176" y="5106916"/>
                </a:lnTo>
                <a:lnTo>
                  <a:pt x="301786" y="5105206"/>
                </a:lnTo>
                <a:lnTo>
                  <a:pt x="297395" y="5103496"/>
                </a:lnTo>
                <a:lnTo>
                  <a:pt x="293403" y="5101614"/>
                </a:lnTo>
                <a:lnTo>
                  <a:pt x="289411" y="5099561"/>
                </a:lnTo>
                <a:lnTo>
                  <a:pt x="285419" y="5097338"/>
                </a:lnTo>
                <a:lnTo>
                  <a:pt x="281827" y="5094772"/>
                </a:lnTo>
                <a:lnTo>
                  <a:pt x="278235" y="5091864"/>
                </a:lnTo>
                <a:lnTo>
                  <a:pt x="274643" y="5089127"/>
                </a:lnTo>
                <a:lnTo>
                  <a:pt x="271448" y="5089127"/>
                </a:lnTo>
                <a:lnTo>
                  <a:pt x="267856" y="5089469"/>
                </a:lnTo>
                <a:lnTo>
                  <a:pt x="264663" y="5089811"/>
                </a:lnTo>
                <a:lnTo>
                  <a:pt x="261070" y="5090325"/>
                </a:lnTo>
                <a:lnTo>
                  <a:pt x="254683" y="5091522"/>
                </a:lnTo>
                <a:lnTo>
                  <a:pt x="248297" y="5093061"/>
                </a:lnTo>
                <a:lnTo>
                  <a:pt x="241511" y="5094772"/>
                </a:lnTo>
                <a:lnTo>
                  <a:pt x="235523" y="5096482"/>
                </a:lnTo>
                <a:lnTo>
                  <a:pt x="229136" y="5098192"/>
                </a:lnTo>
                <a:lnTo>
                  <a:pt x="222750" y="5099733"/>
                </a:lnTo>
                <a:lnTo>
                  <a:pt x="216363" y="5101101"/>
                </a:lnTo>
                <a:lnTo>
                  <a:pt x="209576" y="5102298"/>
                </a:lnTo>
                <a:lnTo>
                  <a:pt x="205984" y="5102641"/>
                </a:lnTo>
                <a:lnTo>
                  <a:pt x="202791" y="5102982"/>
                </a:lnTo>
                <a:lnTo>
                  <a:pt x="199198" y="5103153"/>
                </a:lnTo>
                <a:lnTo>
                  <a:pt x="196006" y="5103325"/>
                </a:lnTo>
                <a:lnTo>
                  <a:pt x="192412" y="5103153"/>
                </a:lnTo>
                <a:lnTo>
                  <a:pt x="188820" y="5102982"/>
                </a:lnTo>
                <a:lnTo>
                  <a:pt x="185228" y="5102641"/>
                </a:lnTo>
                <a:lnTo>
                  <a:pt x="181236" y="5102128"/>
                </a:lnTo>
                <a:lnTo>
                  <a:pt x="177244" y="5101443"/>
                </a:lnTo>
                <a:lnTo>
                  <a:pt x="173252" y="5100417"/>
                </a:lnTo>
                <a:lnTo>
                  <a:pt x="169260" y="5099390"/>
                </a:lnTo>
                <a:lnTo>
                  <a:pt x="165268" y="5098023"/>
                </a:lnTo>
                <a:lnTo>
                  <a:pt x="159681" y="5099733"/>
                </a:lnTo>
                <a:lnTo>
                  <a:pt x="153692" y="5101443"/>
                </a:lnTo>
                <a:lnTo>
                  <a:pt x="150899" y="5102298"/>
                </a:lnTo>
                <a:lnTo>
                  <a:pt x="148503" y="5103325"/>
                </a:lnTo>
                <a:lnTo>
                  <a:pt x="146507" y="5104351"/>
                </a:lnTo>
                <a:lnTo>
                  <a:pt x="145310" y="5105377"/>
                </a:lnTo>
                <a:lnTo>
                  <a:pt x="134133" y="5116838"/>
                </a:lnTo>
                <a:lnTo>
                  <a:pt x="124154" y="5126758"/>
                </a:lnTo>
                <a:lnTo>
                  <a:pt x="115372" y="5135482"/>
                </a:lnTo>
                <a:lnTo>
                  <a:pt x="106591" y="5142665"/>
                </a:lnTo>
                <a:lnTo>
                  <a:pt x="102599" y="5145916"/>
                </a:lnTo>
                <a:lnTo>
                  <a:pt x="98607" y="5148824"/>
                </a:lnTo>
                <a:lnTo>
                  <a:pt x="94615" y="5151732"/>
                </a:lnTo>
                <a:lnTo>
                  <a:pt x="90224" y="5154126"/>
                </a:lnTo>
                <a:lnTo>
                  <a:pt x="85833" y="5156350"/>
                </a:lnTo>
                <a:lnTo>
                  <a:pt x="81442" y="5158231"/>
                </a:lnTo>
                <a:lnTo>
                  <a:pt x="76253" y="5159942"/>
                </a:lnTo>
                <a:lnTo>
                  <a:pt x="71463" y="5161481"/>
                </a:lnTo>
                <a:lnTo>
                  <a:pt x="66274" y="5162850"/>
                </a:lnTo>
                <a:lnTo>
                  <a:pt x="61086" y="5164218"/>
                </a:lnTo>
                <a:lnTo>
                  <a:pt x="55097" y="5165244"/>
                </a:lnTo>
                <a:lnTo>
                  <a:pt x="49110" y="5165929"/>
                </a:lnTo>
                <a:lnTo>
                  <a:pt x="41925" y="5166613"/>
                </a:lnTo>
                <a:lnTo>
                  <a:pt x="34740" y="5167127"/>
                </a:lnTo>
                <a:lnTo>
                  <a:pt x="27156" y="5167640"/>
                </a:lnTo>
                <a:lnTo>
                  <a:pt x="19172" y="5167810"/>
                </a:lnTo>
                <a:lnTo>
                  <a:pt x="9991" y="5167981"/>
                </a:lnTo>
                <a:lnTo>
                  <a:pt x="810" y="5168153"/>
                </a:lnTo>
                <a:lnTo>
                  <a:pt x="0" y="5168146"/>
                </a:lnTo>
                <a:lnTo>
                  <a:pt x="0" y="90978"/>
                </a:lnTo>
                <a:lnTo>
                  <a:pt x="83" y="90815"/>
                </a:lnTo>
                <a:lnTo>
                  <a:pt x="6870" y="78446"/>
                </a:lnTo>
                <a:lnTo>
                  <a:pt x="12458" y="65751"/>
                </a:lnTo>
                <a:lnTo>
                  <a:pt x="17646" y="53057"/>
                </a:lnTo>
                <a:lnTo>
                  <a:pt x="20042" y="46872"/>
                </a:lnTo>
                <a:lnTo>
                  <a:pt x="22038" y="40037"/>
                </a:lnTo>
                <a:lnTo>
                  <a:pt x="23635" y="33852"/>
                </a:lnTo>
                <a:lnTo>
                  <a:pt x="24832" y="27342"/>
                </a:lnTo>
                <a:lnTo>
                  <a:pt x="26030" y="20507"/>
                </a:lnTo>
                <a:lnTo>
                  <a:pt x="26828" y="13997"/>
                </a:lnTo>
                <a:lnTo>
                  <a:pt x="26828" y="12369"/>
                </a:lnTo>
                <a:lnTo>
                  <a:pt x="27627" y="10742"/>
                </a:lnTo>
                <a:lnTo>
                  <a:pt x="28824" y="9439"/>
                </a:lnTo>
                <a:lnTo>
                  <a:pt x="30022" y="7813"/>
                </a:lnTo>
                <a:lnTo>
                  <a:pt x="33215" y="5209"/>
                </a:lnTo>
                <a:lnTo>
                  <a:pt x="36807" y="3255"/>
                </a:lnTo>
                <a:lnTo>
                  <a:pt x="39601" y="2279"/>
                </a:lnTo>
                <a:lnTo>
                  <a:pt x="43593" y="1303"/>
                </a:lnTo>
                <a:lnTo>
                  <a:pt x="48783" y="651"/>
                </a:lnTo>
                <a:lnTo>
                  <a:pt x="54371" y="326"/>
                </a:lnTo>
                <a:close/>
              </a:path>
            </a:pathLst>
          </a:custGeom>
          <a:solidFill>
            <a:schemeClr val="tx1">
              <a:alpha val="59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bwMode="blackGray">
          <a:xfrm>
            <a:off x="6644481" y="3562243"/>
            <a:ext cx="4950937" cy="1872028"/>
          </a:xfrm>
        </p:spPr>
        <p:txBody>
          <a:bodyPr/>
          <a:lstStyle/>
          <a:p>
            <a:pPr marL="0" marR="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Objective: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get color images from black -n- white.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cxnSp>
        <p:nvCxnSpPr>
          <p:cNvPr id="14" name="Straight Connector 13">
            <a:extLst>
              <a:ext uri="{FF2B5EF4-FFF2-40B4-BE49-F238E27FC236}">
                <a16:creationId xmlns:a16="http://schemas.microsoft.com/office/drawing/2014/main" id="{3FEF4EBC-B646-41B8-852F-28E73136DE22}"/>
              </a:ext>
              <a:ext uri="{C183D7F6-B498-43B3-948B-1728B52AA6E4}">
                <adec:decorative xmlns:adec="http://schemas.microsoft.com/office/drawing/2017/decorative" val="1"/>
              </a:ext>
            </a:extLst>
          </p:cNvPr>
          <p:cNvCxnSpPr>
            <a:cxnSpLocks/>
          </p:cNvCxnSpPr>
          <p:nvPr/>
        </p:nvCxnSpPr>
        <p:spPr>
          <a:xfrm>
            <a:off x="6644481" y="4498257"/>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Slide Number Placeholder 22">
            <a:extLst>
              <a:ext uri="{FF2B5EF4-FFF2-40B4-BE49-F238E27FC236}">
                <a16:creationId xmlns:a16="http://schemas.microsoft.com/office/drawing/2014/main" id="{C0F1EA83-36D1-42E1-BECF-55759DD79FBC}"/>
              </a:ext>
            </a:extLst>
          </p:cNvPr>
          <p:cNvSpPr>
            <a:spLocks noGrp="1"/>
          </p:cNvSpPr>
          <p:nvPr>
            <p:ph type="sldNum" sz="quarter" idx="15"/>
          </p:nvPr>
        </p:nvSpPr>
        <p:spPr>
          <a:xfrm>
            <a:off x="9125680" y="6356350"/>
            <a:ext cx="2743200" cy="365125"/>
          </a:xfrm>
        </p:spPr>
        <p:txBody>
          <a:bodyPr/>
          <a:lstStyle/>
          <a:p>
            <a:fld id="{45C00377-489B-40EC-B059-26BDDD2E89B9}" type="slidenum">
              <a:rPr lang="en-US" smtClean="0"/>
              <a:t>2</a:t>
            </a:fld>
            <a:endParaRPr lang="en-US" dirty="0"/>
          </a:p>
        </p:txBody>
      </p:sp>
    </p:spTree>
    <p:extLst>
      <p:ext uri="{BB962C8B-B14F-4D97-AF65-F5344CB8AC3E}">
        <p14:creationId xmlns:p14="http://schemas.microsoft.com/office/powerpoint/2010/main" val="697528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E7663A1E-6847-5740-83FF-8196E22DB5B0}"/>
              </a:ext>
            </a:extLst>
          </p:cNvPr>
          <p:cNvPicPr>
            <a:picLocks noGrp="1" noChangeAspect="1"/>
          </p:cNvPicPr>
          <p:nvPr>
            <p:ph type="pic" sz="quarter" idx="13"/>
          </p:nvPr>
        </p:nvPicPr>
        <p:blipFill>
          <a:blip r:embed="rId3"/>
          <a:srcRect l="14815" r="14815"/>
          <a:stretch/>
        </p:blipFill>
        <p:spPr>
          <a:xfrm>
            <a:off x="0" y="-46653"/>
            <a:ext cx="6470160" cy="6067396"/>
          </a:xfrm>
        </p:spPr>
      </p:pic>
      <p:sp>
        <p:nvSpPr>
          <p:cNvPr id="4" name="Title 3"/>
          <p:cNvSpPr>
            <a:spLocks noGrp="1"/>
          </p:cNvSpPr>
          <p:nvPr>
            <p:ph type="title"/>
          </p:nvPr>
        </p:nvSpPr>
        <p:spPr>
          <a:xfrm>
            <a:off x="6717322" y="2280384"/>
            <a:ext cx="4938058" cy="1872028"/>
          </a:xfrm>
        </p:spPr>
        <p:txBody>
          <a:bodyPr/>
          <a:lstStyle/>
          <a:p>
            <a:pPr marL="0" marR="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Software Used:</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Google Colab Platform - Python Programming Language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4000" dirty="0"/>
          </a:p>
        </p:txBody>
      </p:sp>
      <p:sp>
        <p:nvSpPr>
          <p:cNvPr id="15" name="Slide Number Placeholder 14">
            <a:extLst>
              <a:ext uri="{FF2B5EF4-FFF2-40B4-BE49-F238E27FC236}">
                <a16:creationId xmlns:a16="http://schemas.microsoft.com/office/drawing/2014/main" id="{2B784538-C749-415A-AF1E-CD280823EEE0}"/>
              </a:ext>
            </a:extLst>
          </p:cNvPr>
          <p:cNvSpPr>
            <a:spLocks noGrp="1"/>
          </p:cNvSpPr>
          <p:nvPr>
            <p:ph type="sldNum" sz="quarter" idx="15"/>
          </p:nvPr>
        </p:nvSpPr>
        <p:spPr/>
        <p:txBody>
          <a:bodyPr/>
          <a:lstStyle/>
          <a:p>
            <a:fld id="{45C00377-489B-40EC-B059-26BDDD2E89B9}" type="slidenum">
              <a:rPr lang="en-US" smtClean="0"/>
              <a:pPr/>
              <a:t>3</a:t>
            </a:fld>
            <a:endParaRPr lang="en-US" dirty="0"/>
          </a:p>
        </p:txBody>
      </p:sp>
    </p:spTree>
    <p:extLst>
      <p:ext uri="{BB962C8B-B14F-4D97-AF65-F5344CB8AC3E}">
        <p14:creationId xmlns:p14="http://schemas.microsoft.com/office/powerpoint/2010/main" val="923545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5876" y="1082351"/>
            <a:ext cx="4877761" cy="1600200"/>
          </a:xfrm>
        </p:spPr>
        <p:txBody>
          <a:bodyPr>
            <a:normAutofit/>
          </a:bodyPr>
          <a:lstStyle/>
          <a:p>
            <a:pPr marL="0" marR="0" algn="ctr">
              <a:lnSpc>
                <a:spcPct val="107000"/>
              </a:lnSpc>
              <a:spcBef>
                <a:spcPts val="0"/>
              </a:spcBef>
              <a:spcAft>
                <a:spcPts val="800"/>
              </a:spcAft>
            </a:pP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Proposed method:</a:t>
            </a:r>
            <a:br>
              <a:rPr lang="en-US" sz="32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8" name="Text Placeholder 7"/>
          <p:cNvSpPr>
            <a:spLocks noGrp="1"/>
          </p:cNvSpPr>
          <p:nvPr>
            <p:ph type="body" sz="half" idx="2"/>
          </p:nvPr>
        </p:nvSpPr>
        <p:spPr>
          <a:xfrm>
            <a:off x="135876" y="2551247"/>
            <a:ext cx="7304486" cy="3660626"/>
          </a:xfrm>
        </p:spPr>
        <p:txBody>
          <a:bodyPr>
            <a:normAutofit/>
          </a:bodyPr>
          <a:lstStyle/>
          <a:p>
            <a:r>
              <a:rPr lang="en-US" sz="2000" dirty="0">
                <a:effectLst/>
                <a:latin typeface="Bell MT" panose="02020503060305020303" pitchFamily="18" charset="0"/>
                <a:ea typeface="Calibri" panose="020F0502020204030204" pitchFamily="34" charset="0"/>
                <a:cs typeface="Times New Roman" panose="02020603050405020304" pitchFamily="18" charset="0"/>
              </a:rPr>
              <a:t>The proposed method uses the </a:t>
            </a:r>
            <a:r>
              <a:rPr lang="en-US" sz="2000" dirty="0" err="1">
                <a:effectLst/>
                <a:latin typeface="Bell MT" panose="02020503060305020303" pitchFamily="18" charset="0"/>
                <a:ea typeface="Calibri" panose="020F0502020204030204" pitchFamily="34" charset="0"/>
                <a:cs typeface="Times New Roman" panose="02020603050405020304" pitchFamily="18" charset="0"/>
              </a:rPr>
              <a:t>DeOldify</a:t>
            </a:r>
            <a:r>
              <a:rPr lang="en-US" sz="2000" dirty="0">
                <a:effectLst/>
                <a:latin typeface="Bell MT" panose="02020503060305020303" pitchFamily="18" charset="0"/>
                <a:ea typeface="Calibri" panose="020F0502020204030204" pitchFamily="34" charset="0"/>
                <a:cs typeface="Times New Roman" panose="02020603050405020304" pitchFamily="18" charset="0"/>
              </a:rPr>
              <a:t> python library. </a:t>
            </a:r>
            <a:r>
              <a:rPr lang="en-US" sz="2000" dirty="0" err="1">
                <a:effectLst/>
                <a:latin typeface="Bell MT" panose="02020503060305020303" pitchFamily="18" charset="0"/>
                <a:ea typeface="Calibri" panose="020F0502020204030204" pitchFamily="34" charset="0"/>
                <a:cs typeface="Times New Roman" panose="02020603050405020304" pitchFamily="18" charset="0"/>
              </a:rPr>
              <a:t>DeOldify</a:t>
            </a:r>
            <a:r>
              <a:rPr lang="en-US" sz="2000" dirty="0">
                <a:effectLst/>
                <a:latin typeface="Bell MT" panose="02020503060305020303" pitchFamily="18" charset="0"/>
                <a:ea typeface="Calibri" panose="020F0502020204030204" pitchFamily="34" charset="0"/>
                <a:cs typeface="Times New Roman" panose="02020603050405020304" pitchFamily="18" charset="0"/>
              </a:rPr>
              <a:t> is a Black and White image Colorizing library created by Jason Antic. Mainly, this library utilized the techniques of these two papers: Self-Attention Generative Adversarial Network and Two Time-Scale Update Rule. Also, </a:t>
            </a:r>
            <a:r>
              <a:rPr lang="en-US" sz="2000" dirty="0" err="1">
                <a:effectLst/>
                <a:latin typeface="Bell MT" panose="02020503060305020303" pitchFamily="18" charset="0"/>
                <a:ea typeface="Calibri" panose="020F0502020204030204" pitchFamily="34" charset="0"/>
                <a:cs typeface="Times New Roman" panose="02020603050405020304" pitchFamily="18" charset="0"/>
              </a:rPr>
              <a:t>DeOldify</a:t>
            </a:r>
            <a:r>
              <a:rPr lang="en-US" sz="2000" dirty="0">
                <a:effectLst/>
                <a:latin typeface="Bell MT" panose="02020503060305020303" pitchFamily="18" charset="0"/>
                <a:ea typeface="Calibri" panose="020F0502020204030204" pitchFamily="34" charset="0"/>
                <a:cs typeface="Times New Roman" panose="02020603050405020304" pitchFamily="18" charset="0"/>
              </a:rPr>
              <a:t> introduced the </a:t>
            </a:r>
            <a:r>
              <a:rPr lang="en-US" sz="2000" dirty="0" err="1">
                <a:effectLst/>
                <a:latin typeface="Bell MT" panose="02020503060305020303" pitchFamily="18" charset="0"/>
                <a:ea typeface="Calibri" panose="020F0502020204030204" pitchFamily="34" charset="0"/>
                <a:cs typeface="Times New Roman" panose="02020603050405020304" pitchFamily="18" charset="0"/>
              </a:rPr>
              <a:t>NoGAN</a:t>
            </a:r>
            <a:r>
              <a:rPr lang="en-US" sz="2000" dirty="0">
                <a:effectLst/>
                <a:latin typeface="Bell MT" panose="02020503060305020303" pitchFamily="18" charset="0"/>
                <a:ea typeface="Calibri" panose="020F0502020204030204" pitchFamily="34" charset="0"/>
                <a:cs typeface="Times New Roman" panose="02020603050405020304" pitchFamily="18" charset="0"/>
              </a:rPr>
              <a:t> technique to solve some of the key problems to make hyper-realistic colorization images and video, and we will see everything in our further article section with python code implementation of coloring black and white images and videos with different models.</a:t>
            </a:r>
          </a:p>
          <a:p>
            <a:endParaRPr lang="en-US" dirty="0"/>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4</a:t>
            </a:fld>
            <a:endParaRPr lang="en-US" dirty="0"/>
          </a:p>
        </p:txBody>
      </p:sp>
      <p:pic>
        <p:nvPicPr>
          <p:cNvPr id="7" name="Picture Placeholder 6" descr="Snowboarder glasses, two phones, pinecones, and pineneedles">
            <a:extLst>
              <a:ext uri="{FF2B5EF4-FFF2-40B4-BE49-F238E27FC236}">
                <a16:creationId xmlns:a16="http://schemas.microsoft.com/office/drawing/2014/main" id="{D662FAC5-0BC5-3A42-B5EC-06C23DD29F93}"/>
              </a:ext>
            </a:extLst>
          </p:cNvPr>
          <p:cNvPicPr>
            <a:picLocks noGrp="1" noChangeAspect="1"/>
          </p:cNvPicPr>
          <p:nvPr>
            <p:ph type="pic" sz="quarter" idx="1"/>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201" b="201"/>
          <a:stretch>
            <a:fillRect/>
          </a:stretch>
        </p:blipFill>
        <p:spPr>
          <a:xfrm>
            <a:off x="7440362" y="1502524"/>
            <a:ext cx="4615762" cy="4564872"/>
          </a:xfrm>
        </p:spPr>
      </p:pic>
    </p:spTree>
    <p:extLst>
      <p:ext uri="{BB962C8B-B14F-4D97-AF65-F5344CB8AC3E}">
        <p14:creationId xmlns:p14="http://schemas.microsoft.com/office/powerpoint/2010/main" val="562941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5876" y="1082351"/>
            <a:ext cx="4877761" cy="1600200"/>
          </a:xfrm>
        </p:spPr>
        <p:txBody>
          <a:bodyPr>
            <a:normAutofit fontScale="90000"/>
          </a:bodyPr>
          <a:lstStyle/>
          <a:p>
            <a:pPr marL="0" marR="0" algn="ctr">
              <a:lnSpc>
                <a:spcPct val="107000"/>
              </a:lnSpc>
              <a:spcBef>
                <a:spcPts val="0"/>
              </a:spcBef>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 ARCHITECHTURE of Deoldify module</a:t>
            </a:r>
            <a:br>
              <a:rPr lang="en-US" sz="32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8" name="Text Placeholder 7"/>
          <p:cNvSpPr>
            <a:spLocks noGrp="1"/>
          </p:cNvSpPr>
          <p:nvPr>
            <p:ph type="body" sz="half" idx="2"/>
          </p:nvPr>
        </p:nvSpPr>
        <p:spPr>
          <a:xfrm>
            <a:off x="135876" y="2551247"/>
            <a:ext cx="5025404" cy="3660626"/>
          </a:xfrm>
        </p:spPr>
        <p:txBody>
          <a:bodyPr>
            <a:normAutofit fontScale="92500" lnSpcReduction="10000"/>
          </a:bodyPr>
          <a:lstStyle/>
          <a:p>
            <a:pPr algn="ctr"/>
            <a:r>
              <a:rPr lang="en-US" sz="1800" dirty="0">
                <a:latin typeface="Bell MT" panose="02020503060305020303" pitchFamily="18" charset="0"/>
              </a:rPr>
              <a:t>The author uses the following deep learning concepts in these models. These concepts are:</a:t>
            </a:r>
          </a:p>
          <a:p>
            <a:pPr algn="ctr"/>
            <a:r>
              <a:rPr lang="en-US" sz="1800" dirty="0">
                <a:latin typeface="Bell MT" panose="02020503060305020303" pitchFamily="18" charset="0"/>
              </a:rPr>
              <a:t>Self-attention: The authors use U-Net architecture for the generator, they also modified the architecture to use Spectral Normalization and self-attention in the model.</a:t>
            </a:r>
          </a:p>
          <a:p>
            <a:pPr algn="ctr"/>
            <a:r>
              <a:rPr lang="en-US" sz="1800" dirty="0">
                <a:latin typeface="Bell MT" panose="02020503060305020303" pitchFamily="18" charset="0"/>
              </a:rPr>
              <a:t>Two-Time Scale Update Rule: It is a way of training the GAN architecture. It’s just one to one generator/critic architecture and a higher critic learning rate. This is modified to incorporate a threshold critic loss that makes sure that the critic is “caught up” before moving on to generator training. This is particularly useful for </a:t>
            </a:r>
            <a:r>
              <a:rPr lang="en-US" sz="1800" dirty="0" err="1">
                <a:latin typeface="Bell MT" panose="02020503060305020303" pitchFamily="18" charset="0"/>
              </a:rPr>
              <a:t>NoGAN</a:t>
            </a:r>
            <a:r>
              <a:rPr lang="en-US" sz="1800" dirty="0">
                <a:latin typeface="Bell MT" panose="02020503060305020303" pitchFamily="18" charset="0"/>
              </a:rPr>
              <a:t> training.</a:t>
            </a: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5</a:t>
            </a:fld>
            <a:endParaRPr lang="en-US" dirty="0"/>
          </a:p>
        </p:txBody>
      </p:sp>
      <p:pic>
        <p:nvPicPr>
          <p:cNvPr id="7" name="Picture Placeholder 6" descr="Two fists together">
            <a:extLst>
              <a:ext uri="{FF2B5EF4-FFF2-40B4-BE49-F238E27FC236}">
                <a16:creationId xmlns:a16="http://schemas.microsoft.com/office/drawing/2014/main" id="{D662FAC5-0BC5-3A42-B5EC-06C23DD29F93}"/>
              </a:ext>
            </a:extLst>
          </p:cNvPr>
          <p:cNvPicPr>
            <a:picLocks noGrp="1" noChangeAspect="1"/>
          </p:cNvPicPr>
          <p:nvPr>
            <p:ph type="pic" sz="quarter" idx="1"/>
          </p:nvPr>
        </p:nvPicPr>
        <p:blipFill>
          <a:blip r:embed="rId3">
            <a:duotone>
              <a:prstClr val="black"/>
              <a:schemeClr val="tx2">
                <a:tint val="45000"/>
                <a:satMod val="400000"/>
              </a:schemeClr>
            </a:duotone>
          </a:blip>
          <a:srcRect l="16295" r="16295"/>
          <a:stretch/>
        </p:blipFill>
        <p:spPr>
          <a:xfrm>
            <a:off x="5760720" y="644500"/>
            <a:ext cx="5960124" cy="5894412"/>
          </a:xfrm>
        </p:spPr>
      </p:pic>
    </p:spTree>
    <p:extLst>
      <p:ext uri="{BB962C8B-B14F-4D97-AF65-F5344CB8AC3E}">
        <p14:creationId xmlns:p14="http://schemas.microsoft.com/office/powerpoint/2010/main" val="2629424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7521" y="1387927"/>
            <a:ext cx="4175760" cy="1163320"/>
          </a:xfrm>
        </p:spPr>
        <p:txBody>
          <a:bodyPr>
            <a:normAutofit fontScale="90000"/>
          </a:bodyPr>
          <a:lstStyle/>
          <a:p>
            <a:pPr marL="0" marR="0" algn="ctr">
              <a:lnSpc>
                <a:spcPct val="107000"/>
              </a:lnSpc>
              <a:spcBef>
                <a:spcPts val="0"/>
              </a:spcBef>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NO-GAN</a:t>
            </a:r>
            <a:br>
              <a:rPr lang="en-US" sz="32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8" name="Text Placeholder 7"/>
          <p:cNvSpPr>
            <a:spLocks noGrp="1"/>
          </p:cNvSpPr>
          <p:nvPr>
            <p:ph type="body" sz="half" idx="2"/>
          </p:nvPr>
        </p:nvSpPr>
        <p:spPr>
          <a:xfrm>
            <a:off x="135876" y="2336800"/>
            <a:ext cx="8291888" cy="4521200"/>
          </a:xfrm>
        </p:spPr>
        <p:txBody>
          <a:bodyPr>
            <a:normAutofit fontScale="92500" lnSpcReduction="20000"/>
          </a:bodyPr>
          <a:lstStyle/>
          <a:p>
            <a:pPr algn="ctr"/>
            <a:r>
              <a:rPr lang="en-US" sz="1800" dirty="0">
                <a:latin typeface="Bell MT" panose="02020503060305020303" pitchFamily="18" charset="0"/>
              </a:rPr>
              <a:t>No-GAN: This method of GAN training is developed by the authors of the model. The main idea behind that model that you get the benefits of GAN training while spending minimal time doing direct GAN training. We will discuss </a:t>
            </a:r>
            <a:r>
              <a:rPr lang="en-US" sz="1800" dirty="0" err="1">
                <a:latin typeface="Bell MT" panose="02020503060305020303" pitchFamily="18" charset="0"/>
              </a:rPr>
              <a:t>NoGAN</a:t>
            </a:r>
            <a:r>
              <a:rPr lang="en-US" sz="1800" dirty="0">
                <a:latin typeface="Bell MT" panose="02020503060305020303" pitchFamily="18" charset="0"/>
              </a:rPr>
              <a:t> in more </a:t>
            </a:r>
            <a:r>
              <a:rPr lang="en-US" sz="1800" dirty="0" err="1">
                <a:latin typeface="Bell MT" panose="02020503060305020303" pitchFamily="18" charset="0"/>
              </a:rPr>
              <a:t>detail.Generator</a:t>
            </a:r>
            <a:r>
              <a:rPr lang="en-US" sz="1800" dirty="0">
                <a:latin typeface="Bell MT" panose="02020503060305020303" pitchFamily="18" charset="0"/>
              </a:rPr>
              <a:t> Loss: There are two types of </a:t>
            </a:r>
            <a:r>
              <a:rPr lang="en-US" sz="1800" dirty="0" err="1">
                <a:latin typeface="Bell MT" panose="02020503060305020303" pitchFamily="18" charset="0"/>
              </a:rPr>
              <a:t>NoGAN</a:t>
            </a:r>
            <a:r>
              <a:rPr lang="en-US" sz="1800" dirty="0">
                <a:latin typeface="Bell MT" panose="02020503060305020303" pitchFamily="18" charset="0"/>
              </a:rPr>
              <a:t> learning in the generator:</a:t>
            </a:r>
          </a:p>
          <a:p>
            <a:pPr algn="ctr"/>
            <a:r>
              <a:rPr lang="en-US" sz="1800" dirty="0">
                <a:latin typeface="Bell MT" panose="02020503060305020303" pitchFamily="18" charset="0"/>
              </a:rPr>
              <a:t>Perpetual Loss: This loss is used in the generator to report and minimize the losses generated due to bias in the model.</a:t>
            </a:r>
          </a:p>
          <a:p>
            <a:pPr algn="ctr"/>
            <a:r>
              <a:rPr lang="en-US" sz="1800" dirty="0">
                <a:latin typeface="Bell MT" panose="02020503060305020303" pitchFamily="18" charset="0"/>
              </a:rPr>
              <a:t>Critic Loss: It is loss used in the discriminator/critic.</a:t>
            </a:r>
          </a:p>
          <a:p>
            <a:pPr algn="ctr"/>
            <a:r>
              <a:rPr lang="en-US" sz="1800" dirty="0">
                <a:latin typeface="Bell MT" panose="02020503060305020303" pitchFamily="18" charset="0"/>
              </a:rPr>
              <a:t>No-</a:t>
            </a:r>
            <a:r>
              <a:rPr lang="en-US" sz="1800" dirty="0" err="1">
                <a:latin typeface="Bell MT" panose="02020503060305020303" pitchFamily="18" charset="0"/>
              </a:rPr>
              <a:t>GANThis</a:t>
            </a:r>
            <a:r>
              <a:rPr lang="en-US" sz="1800" dirty="0">
                <a:latin typeface="Bell MT" panose="02020503060305020303" pitchFamily="18" charset="0"/>
              </a:rPr>
              <a:t> is a new type of GAN training that is developed by the authors of Deoldify. It provides the benefits of GAN training while spending minimal time doing direct GAN training. Instead, we spent most time training generator and critic separately with more straight-forward, fast, and reliable conventional </a:t>
            </a:r>
            <a:r>
              <a:rPr lang="en-US" sz="1800" dirty="0" err="1">
                <a:latin typeface="Bell MT" panose="02020503060305020303" pitchFamily="18" charset="0"/>
              </a:rPr>
              <a:t>methods.The</a:t>
            </a:r>
            <a:r>
              <a:rPr lang="en-US" sz="1800" dirty="0">
                <a:latin typeface="Bell MT" panose="02020503060305020303" pitchFamily="18" charset="0"/>
              </a:rPr>
              <a:t> steps are as follows:</a:t>
            </a:r>
          </a:p>
          <a:p>
            <a:pPr algn="ctr"/>
            <a:r>
              <a:rPr lang="en-US" sz="1800" dirty="0">
                <a:latin typeface="Bell MT" panose="02020503060305020303" pitchFamily="18" charset="0"/>
              </a:rPr>
              <a:t>First, we train the generator in a conventional way by itself with just the feature </a:t>
            </a:r>
            <a:r>
              <a:rPr lang="en-US" sz="1800" dirty="0" err="1">
                <a:latin typeface="Bell MT" panose="02020503060305020303" pitchFamily="18" charset="0"/>
              </a:rPr>
              <a:t>loss.Next</a:t>
            </a:r>
            <a:r>
              <a:rPr lang="en-US" sz="1800" dirty="0">
                <a:latin typeface="Bell MT" panose="02020503060305020303" pitchFamily="18" charset="0"/>
              </a:rPr>
              <a:t>, we generate images from the trained generator and train the critic on distinguishing between those outputs and real images as a basic binary </a:t>
            </a:r>
            <a:r>
              <a:rPr lang="en-US" sz="1800" dirty="0" err="1">
                <a:latin typeface="Bell MT" panose="02020503060305020303" pitchFamily="18" charset="0"/>
              </a:rPr>
              <a:t>classifier.Finally</a:t>
            </a:r>
            <a:r>
              <a:rPr lang="en-US" sz="1800" dirty="0">
                <a:latin typeface="Bell MT" panose="02020503060305020303" pitchFamily="18" charset="0"/>
              </a:rPr>
              <a:t>, train the generator and critic together in a GAN setting (starting right at the target size of 192px in this case).</a:t>
            </a: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6</a:t>
            </a:fld>
            <a:endParaRPr lang="en-US" dirty="0"/>
          </a:p>
        </p:txBody>
      </p:sp>
      <p:pic>
        <p:nvPicPr>
          <p:cNvPr id="7" name="Picture Placeholder 6" descr="Black and white calavera">
            <a:extLst>
              <a:ext uri="{FF2B5EF4-FFF2-40B4-BE49-F238E27FC236}">
                <a16:creationId xmlns:a16="http://schemas.microsoft.com/office/drawing/2014/main" id="{D662FAC5-0BC5-3A42-B5EC-06C23DD29F93}"/>
              </a:ext>
            </a:extLst>
          </p:cNvPr>
          <p:cNvPicPr>
            <a:picLocks noGrp="1" noChangeAspect="1"/>
          </p:cNvPicPr>
          <p:nvPr>
            <p:ph type="pic" sz="quarter" idx="1"/>
          </p:nvPr>
        </p:nvPicPr>
        <p:blipFill>
          <a:blip r:embed="rId3"/>
          <a:srcRect l="16295" r="16295"/>
          <a:stretch/>
        </p:blipFill>
        <p:spPr>
          <a:xfrm>
            <a:off x="8427764" y="2336800"/>
            <a:ext cx="3772186" cy="3730596"/>
          </a:xfrm>
        </p:spPr>
      </p:pic>
    </p:spTree>
    <p:extLst>
      <p:ext uri="{BB962C8B-B14F-4D97-AF65-F5344CB8AC3E}">
        <p14:creationId xmlns:p14="http://schemas.microsoft.com/office/powerpoint/2010/main" val="1368844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half" idx="2"/>
          </p:nvPr>
        </p:nvSpPr>
        <p:spPr>
          <a:xfrm>
            <a:off x="1278294" y="270588"/>
            <a:ext cx="10049070" cy="6450887"/>
          </a:xfrm>
          <a:solidFill>
            <a:schemeClr val="bg1"/>
          </a:solidFill>
        </p:spPr>
        <p:txBody>
          <a:bodyPr>
            <a:normAutofit lnSpcReduction="10000"/>
          </a:bodyPr>
          <a:lstStyle/>
          <a:p>
            <a:pPr marL="0" marR="0" algn="ctr">
              <a:lnSpc>
                <a:spcPct val="107000"/>
              </a:lnSpc>
              <a:spcBef>
                <a:spcPts val="0"/>
              </a:spcBef>
              <a:spcAft>
                <a:spcPts val="800"/>
              </a:spcAft>
            </a:pPr>
            <a:r>
              <a:rPr lang="en-US" sz="1800" dirty="0" err="1">
                <a:effectLst/>
                <a:latin typeface="Bell MT" panose="02020503060305020303" pitchFamily="18" charset="0"/>
                <a:ea typeface="Calibri" panose="020F0502020204030204" pitchFamily="34" charset="0"/>
                <a:cs typeface="Times New Roman" panose="02020603050405020304" pitchFamily="18" charset="0"/>
              </a:rPr>
              <a:t>DeOldify</a:t>
            </a:r>
            <a:r>
              <a:rPr lang="en-US" sz="1800" dirty="0">
                <a:effectLst/>
                <a:latin typeface="Bell MT" panose="02020503060305020303" pitchFamily="18" charset="0"/>
                <a:ea typeface="Calibri" panose="020F0502020204030204" pitchFamily="34" charset="0"/>
                <a:cs typeface="Times New Roman" panose="02020603050405020304" pitchFamily="18" charset="0"/>
              </a:rPr>
              <a:t> provides three primary models for different use case. Each of these has some limitations and benefit:</a:t>
            </a:r>
          </a:p>
          <a:p>
            <a:pPr marL="342900" marR="0" lvl="0" indent="-342900" algn="ctr">
              <a:lnSpc>
                <a:spcPct val="107000"/>
              </a:lnSpc>
              <a:spcBef>
                <a:spcPts val="0"/>
              </a:spcBef>
              <a:spcAft>
                <a:spcPts val="800"/>
              </a:spcAft>
              <a:buFont typeface="+mj-lt"/>
              <a:buAutoNum type="arabicPeriod"/>
            </a:pPr>
            <a:r>
              <a:rPr lang="en-US" sz="1800" b="1" dirty="0">
                <a:effectLst/>
                <a:latin typeface="Bell MT" panose="02020503060305020303" pitchFamily="18" charset="0"/>
                <a:ea typeface="Calibri" panose="020F0502020204030204" pitchFamily="34" charset="0"/>
                <a:cs typeface="Times New Roman" panose="02020603050405020304" pitchFamily="18" charset="0"/>
              </a:rPr>
              <a:t>Artistic Model</a:t>
            </a:r>
            <a:endParaRPr lang="en-US" sz="1800" dirty="0">
              <a:effectLst/>
              <a:latin typeface="Bell MT" panose="02020503060305020303" pitchFamily="18" charset="0"/>
              <a:ea typeface="Calibri" panose="020F0502020204030204" pitchFamily="34" charset="0"/>
              <a:cs typeface="Times New Roman" panose="02020603050405020304" pitchFamily="18" charset="0"/>
            </a:endParaRPr>
          </a:p>
          <a:p>
            <a:pPr marL="457200" marR="0" algn="ctr">
              <a:lnSpc>
                <a:spcPct val="107000"/>
              </a:lnSpc>
              <a:spcBef>
                <a:spcPts val="0"/>
              </a:spcBef>
              <a:spcAft>
                <a:spcPts val="800"/>
              </a:spcAft>
            </a:pPr>
            <a:r>
              <a:rPr lang="en-US" sz="1800" dirty="0">
                <a:effectLst/>
                <a:latin typeface="Bell MT" panose="02020503060305020303" pitchFamily="18" charset="0"/>
                <a:ea typeface="Calibri" panose="020F0502020204030204" pitchFamily="34" charset="0"/>
                <a:cs typeface="Times New Roman" panose="02020603050405020304" pitchFamily="18" charset="0"/>
              </a:rPr>
              <a:t>This model achieves vibrant color and detailed images, but you have to adjust the parameters a lot to get the best results. You have to adjust the rendering resolution and factors to get the most accurate colorize image.</a:t>
            </a:r>
          </a:p>
          <a:p>
            <a:pPr marL="457200" marR="0" algn="ctr">
              <a:lnSpc>
                <a:spcPct val="107000"/>
              </a:lnSpc>
              <a:spcBef>
                <a:spcPts val="0"/>
              </a:spcBef>
              <a:spcAft>
                <a:spcPts val="800"/>
              </a:spcAft>
            </a:pPr>
            <a:r>
              <a:rPr lang="en-US" sz="1800" dirty="0">
                <a:effectLst/>
                <a:latin typeface="Bell MT" panose="02020503060305020303" pitchFamily="18" charset="0"/>
                <a:ea typeface="Calibri" panose="020F0502020204030204" pitchFamily="34" charset="0"/>
                <a:cs typeface="Times New Roman" panose="02020603050405020304" pitchFamily="18" charset="0"/>
              </a:rPr>
              <a:t>The model uses a resnet34 backbone on a </a:t>
            </a:r>
            <a:r>
              <a:rPr lang="en-US" sz="1800" dirty="0" err="1">
                <a:effectLst/>
                <a:latin typeface="Bell MT" panose="02020503060305020303" pitchFamily="18" charset="0"/>
                <a:ea typeface="Calibri" panose="020F0502020204030204" pitchFamily="34" charset="0"/>
                <a:cs typeface="Times New Roman" panose="02020603050405020304" pitchFamily="18" charset="0"/>
              </a:rPr>
              <a:t>UNet</a:t>
            </a:r>
            <a:r>
              <a:rPr lang="en-US" sz="1800" dirty="0">
                <a:effectLst/>
                <a:latin typeface="Bell MT" panose="02020503060305020303" pitchFamily="18" charset="0"/>
                <a:ea typeface="Calibri" panose="020F0502020204030204" pitchFamily="34" charset="0"/>
                <a:cs typeface="Times New Roman" panose="02020603050405020304" pitchFamily="18" charset="0"/>
              </a:rPr>
              <a:t> with an emphasis on the depth of layers on the decoder side. And it is trained on five critic pretrain/GAN cycle repeats via </a:t>
            </a:r>
            <a:r>
              <a:rPr lang="en-US" sz="1800" dirty="0" err="1">
                <a:effectLst/>
                <a:latin typeface="Bell MT" panose="02020503060305020303" pitchFamily="18" charset="0"/>
                <a:ea typeface="Calibri" panose="020F0502020204030204" pitchFamily="34" charset="0"/>
                <a:cs typeface="Times New Roman" panose="02020603050405020304" pitchFamily="18" charset="0"/>
              </a:rPr>
              <a:t>NoGAN</a:t>
            </a:r>
            <a:r>
              <a:rPr lang="en-US" sz="1800" dirty="0">
                <a:effectLst/>
                <a:latin typeface="Bell MT" panose="02020503060305020303" pitchFamily="18" charset="0"/>
                <a:ea typeface="Calibri" panose="020F0502020204030204" pitchFamily="34" charset="0"/>
                <a:cs typeface="Times New Roman" panose="02020603050405020304" pitchFamily="18" charset="0"/>
              </a:rPr>
              <a:t>.</a:t>
            </a:r>
          </a:p>
          <a:p>
            <a:pPr marL="342900" marR="0" lvl="0" indent="-342900" algn="ctr">
              <a:lnSpc>
                <a:spcPct val="107000"/>
              </a:lnSpc>
              <a:spcBef>
                <a:spcPts val="0"/>
              </a:spcBef>
              <a:spcAft>
                <a:spcPts val="800"/>
              </a:spcAft>
              <a:buFont typeface="+mj-lt"/>
              <a:buAutoNum type="arabicPeriod"/>
            </a:pPr>
            <a:r>
              <a:rPr lang="en-US" sz="1800" b="1" dirty="0">
                <a:effectLst/>
                <a:latin typeface="Bell MT" panose="02020503060305020303" pitchFamily="18" charset="0"/>
                <a:ea typeface="Calibri" panose="020F0502020204030204" pitchFamily="34" charset="0"/>
                <a:cs typeface="Times New Roman" panose="02020603050405020304" pitchFamily="18" charset="0"/>
              </a:rPr>
              <a:t>Stable Model </a:t>
            </a:r>
            <a:endParaRPr lang="en-US" sz="1800" dirty="0">
              <a:effectLst/>
              <a:latin typeface="Bell MT" panose="02020503060305020303" pitchFamily="18" charset="0"/>
              <a:ea typeface="Calibri" panose="020F0502020204030204" pitchFamily="34" charset="0"/>
              <a:cs typeface="Times New Roman" panose="02020603050405020304" pitchFamily="18" charset="0"/>
            </a:endParaRPr>
          </a:p>
          <a:p>
            <a:pPr marL="457200" marR="0" algn="ctr">
              <a:lnSpc>
                <a:spcPct val="107000"/>
              </a:lnSpc>
              <a:spcBef>
                <a:spcPts val="0"/>
              </a:spcBef>
              <a:spcAft>
                <a:spcPts val="800"/>
              </a:spcAft>
            </a:pPr>
            <a:r>
              <a:rPr lang="en-US" sz="1800" dirty="0">
                <a:effectLst/>
                <a:latin typeface="Bell MT" panose="02020503060305020303" pitchFamily="18" charset="0"/>
                <a:ea typeface="Calibri" panose="020F0502020204030204" pitchFamily="34" charset="0"/>
                <a:cs typeface="Times New Roman" panose="02020603050405020304" pitchFamily="18" charset="0"/>
              </a:rPr>
              <a:t>This model archives the best results in portraits and landscapes. It makes sure nothing got too much colored and makes the most part of the image remain gray like faces and limbs. It is less hyper-realistic but it makes sure nothing looks more colored.</a:t>
            </a:r>
          </a:p>
          <a:p>
            <a:pPr marL="457200" marR="0" algn="ctr">
              <a:lnSpc>
                <a:spcPct val="107000"/>
              </a:lnSpc>
              <a:spcBef>
                <a:spcPts val="0"/>
              </a:spcBef>
              <a:spcAft>
                <a:spcPts val="800"/>
              </a:spcAft>
            </a:pPr>
            <a:r>
              <a:rPr lang="en-US" sz="1800" dirty="0">
                <a:effectLst/>
                <a:latin typeface="Bell MT" panose="02020503060305020303" pitchFamily="18" charset="0"/>
                <a:ea typeface="Calibri" panose="020F0502020204030204" pitchFamily="34" charset="0"/>
                <a:cs typeface="Times New Roman" panose="02020603050405020304" pitchFamily="18" charset="0"/>
              </a:rPr>
              <a:t>It uses a resnet101 backbone on a </a:t>
            </a:r>
            <a:r>
              <a:rPr lang="en-US" sz="1800" dirty="0" err="1">
                <a:effectLst/>
                <a:latin typeface="Bell MT" panose="02020503060305020303" pitchFamily="18" charset="0"/>
                <a:ea typeface="Calibri" panose="020F0502020204030204" pitchFamily="34" charset="0"/>
                <a:cs typeface="Times New Roman" panose="02020603050405020304" pitchFamily="18" charset="0"/>
              </a:rPr>
              <a:t>UNet</a:t>
            </a:r>
            <a:r>
              <a:rPr lang="en-US" sz="1800" dirty="0">
                <a:effectLst/>
                <a:latin typeface="Bell MT" panose="02020503060305020303" pitchFamily="18" charset="0"/>
                <a:ea typeface="Calibri" panose="020F0502020204030204" pitchFamily="34" charset="0"/>
                <a:cs typeface="Times New Roman" panose="02020603050405020304" pitchFamily="18" charset="0"/>
              </a:rPr>
              <a:t> with an emphasis on the width of layers on the decoder side.</a:t>
            </a:r>
          </a:p>
          <a:p>
            <a:pPr marL="342900" marR="0" lvl="0" indent="-342900" algn="ctr">
              <a:lnSpc>
                <a:spcPct val="107000"/>
              </a:lnSpc>
              <a:spcBef>
                <a:spcPts val="0"/>
              </a:spcBef>
              <a:spcAft>
                <a:spcPts val="800"/>
              </a:spcAft>
              <a:buFont typeface="+mj-lt"/>
              <a:buAutoNum type="arabicPeriod"/>
            </a:pPr>
            <a:r>
              <a:rPr lang="en-US" sz="1800" b="1" dirty="0">
                <a:effectLst/>
                <a:latin typeface="Bell MT" panose="02020503060305020303" pitchFamily="18" charset="0"/>
                <a:ea typeface="Calibri" panose="020F0502020204030204" pitchFamily="34" charset="0"/>
                <a:cs typeface="Times New Roman" panose="02020603050405020304" pitchFamily="18" charset="0"/>
              </a:rPr>
              <a:t>Video Model</a:t>
            </a:r>
            <a:endParaRPr lang="en-US" sz="1800" dirty="0">
              <a:effectLst/>
              <a:latin typeface="Bell MT" panose="02020503060305020303" pitchFamily="18" charset="0"/>
              <a:ea typeface="Calibri" panose="020F0502020204030204" pitchFamily="34" charset="0"/>
              <a:cs typeface="Times New Roman" panose="02020603050405020304" pitchFamily="18" charset="0"/>
            </a:endParaRPr>
          </a:p>
          <a:p>
            <a:pPr marL="457200" marR="0" algn="ctr">
              <a:lnSpc>
                <a:spcPct val="107000"/>
              </a:lnSpc>
              <a:spcBef>
                <a:spcPts val="0"/>
              </a:spcBef>
              <a:spcAft>
                <a:spcPts val="800"/>
              </a:spcAft>
            </a:pPr>
            <a:r>
              <a:rPr lang="en-US" sz="1800" dirty="0">
                <a:effectLst/>
                <a:latin typeface="Bell MT" panose="02020503060305020303" pitchFamily="18" charset="0"/>
                <a:ea typeface="Calibri" panose="020F0502020204030204" pitchFamily="34" charset="0"/>
                <a:cs typeface="Times New Roman" panose="02020603050405020304" pitchFamily="18" charset="0"/>
              </a:rPr>
              <a:t>As the name suggests, it is a model used to color the videos and we are going to see each of these models working in a python environment. It gives smooth, consistent, and flicker-free Video. This model is the same as a stable model in the case of architecture but different in training. </a:t>
            </a:r>
            <a:r>
              <a:rPr lang="en-US" sz="1800" dirty="0" err="1">
                <a:effectLst/>
                <a:latin typeface="Bell MT" panose="02020503060305020303" pitchFamily="18" charset="0"/>
                <a:ea typeface="Calibri" panose="020F0502020204030204" pitchFamily="34" charset="0"/>
                <a:cs typeface="Times New Roman" panose="02020603050405020304" pitchFamily="18" charset="0"/>
              </a:rPr>
              <a:t>DeOldify</a:t>
            </a:r>
            <a:r>
              <a:rPr lang="en-US" sz="1800" dirty="0">
                <a:effectLst/>
                <a:latin typeface="Bell MT" panose="02020503060305020303" pitchFamily="18" charset="0"/>
                <a:ea typeface="Calibri" panose="020F0502020204030204" pitchFamily="34" charset="0"/>
                <a:cs typeface="Times New Roman" panose="02020603050405020304" pitchFamily="18" charset="0"/>
              </a:rPr>
              <a:t> is trained on 2.2% of </a:t>
            </a:r>
            <a:r>
              <a:rPr lang="en-US" sz="1800" dirty="0" err="1">
                <a:effectLst/>
                <a:latin typeface="Bell MT" panose="02020503060305020303" pitchFamily="18" charset="0"/>
                <a:ea typeface="Calibri" panose="020F0502020204030204" pitchFamily="34" charset="0"/>
                <a:cs typeface="Times New Roman" panose="02020603050405020304" pitchFamily="18" charset="0"/>
              </a:rPr>
              <a:t>Imagenet</a:t>
            </a:r>
            <a:r>
              <a:rPr lang="en-US" sz="1800" dirty="0">
                <a:effectLst/>
                <a:latin typeface="Bell MT" panose="02020503060305020303" pitchFamily="18" charset="0"/>
                <a:ea typeface="Calibri" panose="020F0502020204030204" pitchFamily="34" charset="0"/>
                <a:cs typeface="Times New Roman" panose="02020603050405020304" pitchFamily="18" charset="0"/>
              </a:rPr>
              <a:t> dataset once at 192px, using only the initial generator/critic pretrain/GAN </a:t>
            </a:r>
            <a:r>
              <a:rPr lang="en-US" sz="1800" dirty="0" err="1">
                <a:effectLst/>
                <a:latin typeface="Bell MT" panose="02020503060305020303" pitchFamily="18" charset="0"/>
                <a:ea typeface="Calibri" panose="020F0502020204030204" pitchFamily="34" charset="0"/>
                <a:cs typeface="Times New Roman" panose="02020603050405020304" pitchFamily="18" charset="0"/>
              </a:rPr>
              <a:t>NoGAN</a:t>
            </a:r>
            <a:r>
              <a:rPr lang="en-US" sz="1800" dirty="0">
                <a:effectLst/>
                <a:latin typeface="Bell MT" panose="02020503060305020303" pitchFamily="18" charset="0"/>
                <a:ea typeface="Calibri" panose="020F0502020204030204" pitchFamily="34" charset="0"/>
                <a:cs typeface="Times New Roman" panose="02020603050405020304" pitchFamily="18" charset="0"/>
              </a:rPr>
              <a:t> training.</a:t>
            </a:r>
          </a:p>
          <a:p>
            <a:pPr algn="ctr"/>
            <a:endParaRPr lang="en-US" dirty="0"/>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p:txBody>
          <a:bodyPr/>
          <a:lstStyle/>
          <a:p>
            <a:fld id="{8C2E478F-E849-4A8C-AF1F-CBCC78A7CBFA}" type="slidenum">
              <a:rPr lang="en-US" smtClean="0"/>
              <a:pPr/>
              <a:t>7</a:t>
            </a:fld>
            <a:endParaRPr lang="en-US" dirty="0"/>
          </a:p>
        </p:txBody>
      </p:sp>
    </p:spTree>
    <p:extLst>
      <p:ext uri="{BB962C8B-B14F-4D97-AF65-F5344CB8AC3E}">
        <p14:creationId xmlns:p14="http://schemas.microsoft.com/office/powerpoint/2010/main" val="1451314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838200" y="428534"/>
            <a:ext cx="10515600" cy="637198"/>
          </a:xfrm>
        </p:spPr>
        <p:txBody>
          <a:bodyPr>
            <a:normAutofit/>
          </a:bodyPr>
          <a:lstStyle/>
          <a:p>
            <a:r>
              <a:rPr lang="en-US" dirty="0"/>
              <a:t>Result:</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4"/>
          </p:nvPr>
        </p:nvSpPr>
        <p:spPr>
          <a:xfrm>
            <a:off x="9125680" y="6356350"/>
            <a:ext cx="2743200" cy="365125"/>
          </a:xfrm>
        </p:spPr>
        <p:txBody>
          <a:bodyPr/>
          <a:lstStyle/>
          <a:p>
            <a:fld id="{8C2E478F-E849-4A8C-AF1F-CBCC78A7CBFA}" type="slidenum">
              <a:rPr lang="en-US" smtClean="0">
                <a:solidFill>
                  <a:schemeClr val="tx1"/>
                </a:solidFill>
              </a:rPr>
              <a:pPr/>
              <a:t>8</a:t>
            </a:fld>
            <a:endParaRPr lang="en-US" dirty="0">
              <a:solidFill>
                <a:schemeClr val="tx1"/>
              </a:solidFill>
            </a:endParaRPr>
          </a:p>
        </p:txBody>
      </p:sp>
      <p:pic>
        <p:nvPicPr>
          <p:cNvPr id="18" name="Picture 17">
            <a:extLst>
              <a:ext uri="{FF2B5EF4-FFF2-40B4-BE49-F238E27FC236}">
                <a16:creationId xmlns:a16="http://schemas.microsoft.com/office/drawing/2014/main" id="{FB1738F6-AE88-2EB8-5BD3-2C65EB02ADC4}"/>
              </a:ext>
            </a:extLst>
          </p:cNvPr>
          <p:cNvPicPr>
            <a:picLocks noChangeAspect="1"/>
          </p:cNvPicPr>
          <p:nvPr/>
        </p:nvPicPr>
        <p:blipFill>
          <a:blip r:embed="rId2"/>
          <a:stretch>
            <a:fillRect/>
          </a:stretch>
        </p:blipFill>
        <p:spPr>
          <a:xfrm>
            <a:off x="219443" y="1371600"/>
            <a:ext cx="7521427" cy="2920283"/>
          </a:xfrm>
          <a:prstGeom prst="rect">
            <a:avLst/>
          </a:prstGeom>
        </p:spPr>
      </p:pic>
      <p:pic>
        <p:nvPicPr>
          <p:cNvPr id="20" name="Picture 19">
            <a:extLst>
              <a:ext uri="{FF2B5EF4-FFF2-40B4-BE49-F238E27FC236}">
                <a16:creationId xmlns:a16="http://schemas.microsoft.com/office/drawing/2014/main" id="{3B87E681-48AB-5DFA-80B3-53883BF9ABC8}"/>
              </a:ext>
            </a:extLst>
          </p:cNvPr>
          <p:cNvPicPr>
            <a:picLocks noChangeAspect="1"/>
          </p:cNvPicPr>
          <p:nvPr/>
        </p:nvPicPr>
        <p:blipFill>
          <a:blip r:embed="rId3"/>
          <a:stretch>
            <a:fillRect/>
          </a:stretch>
        </p:blipFill>
        <p:spPr>
          <a:xfrm>
            <a:off x="7333861" y="4437164"/>
            <a:ext cx="4019939" cy="2284311"/>
          </a:xfrm>
          <a:prstGeom prst="rect">
            <a:avLst/>
          </a:prstGeom>
        </p:spPr>
      </p:pic>
    </p:spTree>
    <p:extLst>
      <p:ext uri="{BB962C8B-B14F-4D97-AF65-F5344CB8AC3E}">
        <p14:creationId xmlns:p14="http://schemas.microsoft.com/office/powerpoint/2010/main" val="1619265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838200" y="428534"/>
            <a:ext cx="10515600" cy="637198"/>
          </a:xfrm>
        </p:spPr>
        <p:txBody>
          <a:bodyPr>
            <a:normAutofit/>
          </a:bodyPr>
          <a:lstStyle/>
          <a:p>
            <a:r>
              <a:rPr lang="en-US" dirty="0"/>
              <a:t>Result:</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4"/>
          </p:nvPr>
        </p:nvSpPr>
        <p:spPr>
          <a:xfrm>
            <a:off x="9125680" y="6356350"/>
            <a:ext cx="2743200" cy="365125"/>
          </a:xfrm>
        </p:spPr>
        <p:txBody>
          <a:bodyPr/>
          <a:lstStyle/>
          <a:p>
            <a:fld id="{8C2E478F-E849-4A8C-AF1F-CBCC78A7CBFA}" type="slidenum">
              <a:rPr lang="en-US" smtClean="0">
                <a:solidFill>
                  <a:schemeClr val="tx1"/>
                </a:solidFill>
              </a:rPr>
              <a:pPr/>
              <a:t>9</a:t>
            </a:fld>
            <a:endParaRPr lang="en-US" dirty="0">
              <a:solidFill>
                <a:schemeClr val="tx1"/>
              </a:solidFill>
            </a:endParaRPr>
          </a:p>
        </p:txBody>
      </p:sp>
      <p:pic>
        <p:nvPicPr>
          <p:cNvPr id="4" name="Picture 3">
            <a:extLst>
              <a:ext uri="{FF2B5EF4-FFF2-40B4-BE49-F238E27FC236}">
                <a16:creationId xmlns:a16="http://schemas.microsoft.com/office/drawing/2014/main" id="{27EEC2B8-C705-3FB2-249D-F4972FD5B2E6}"/>
              </a:ext>
            </a:extLst>
          </p:cNvPr>
          <p:cNvPicPr>
            <a:picLocks noChangeAspect="1"/>
          </p:cNvPicPr>
          <p:nvPr/>
        </p:nvPicPr>
        <p:blipFill>
          <a:blip r:embed="rId2"/>
          <a:stretch>
            <a:fillRect/>
          </a:stretch>
        </p:blipFill>
        <p:spPr>
          <a:xfrm>
            <a:off x="102296" y="71428"/>
            <a:ext cx="5993704" cy="4068716"/>
          </a:xfrm>
          <a:prstGeom prst="rect">
            <a:avLst/>
          </a:prstGeom>
        </p:spPr>
      </p:pic>
      <p:pic>
        <p:nvPicPr>
          <p:cNvPr id="6" name="Picture 5">
            <a:extLst>
              <a:ext uri="{FF2B5EF4-FFF2-40B4-BE49-F238E27FC236}">
                <a16:creationId xmlns:a16="http://schemas.microsoft.com/office/drawing/2014/main" id="{C3988A80-84EA-3171-5037-8211A0FCCAD3}"/>
              </a:ext>
            </a:extLst>
          </p:cNvPr>
          <p:cNvPicPr>
            <a:picLocks noChangeAspect="1"/>
          </p:cNvPicPr>
          <p:nvPr/>
        </p:nvPicPr>
        <p:blipFill>
          <a:blip r:embed="rId3"/>
          <a:stretch>
            <a:fillRect/>
          </a:stretch>
        </p:blipFill>
        <p:spPr>
          <a:xfrm>
            <a:off x="3937519" y="4329405"/>
            <a:ext cx="8179836" cy="2456048"/>
          </a:xfrm>
          <a:prstGeom prst="rect">
            <a:avLst/>
          </a:prstGeom>
        </p:spPr>
      </p:pic>
    </p:spTree>
    <p:extLst>
      <p:ext uri="{BB962C8B-B14F-4D97-AF65-F5344CB8AC3E}">
        <p14:creationId xmlns:p14="http://schemas.microsoft.com/office/powerpoint/2010/main" val="3523147147"/>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70525_Winter presentation_RVA_v4" id="{91C247C0-9792-4AE7-8EEA-B3150EBE7BD6}" vid="{F3D0811F-95D8-41D9-BF9E-67AEC89BF5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5D74D-26D7-49C9-8A36-D41CC0C55B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C8431F2-A5DE-4862-B389-24C8222A4BD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B5078F9-D130-4E79-8F07-E7E7805071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Winter presentation</Template>
  <TotalTime>116</TotalTime>
  <Words>829</Words>
  <Application>Microsoft Office PowerPoint</Application>
  <PresentationFormat>Widescreen</PresentationFormat>
  <Paragraphs>56</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Bell MT</vt:lpstr>
      <vt:lpstr>Calibri</vt:lpstr>
      <vt:lpstr>Calibri Light</vt:lpstr>
      <vt:lpstr>Gill Sans</vt:lpstr>
      <vt:lpstr>Times New Roman</vt:lpstr>
      <vt:lpstr>Office Theme</vt:lpstr>
      <vt:lpstr>BLACK ‘N WHITE image to color using AI </vt:lpstr>
      <vt:lpstr>Objective:  To get color images from black -n- white. </vt:lpstr>
      <vt:lpstr>Software Used: Google Colab Platform - Python Programming Language </vt:lpstr>
      <vt:lpstr>Proposed method: </vt:lpstr>
      <vt:lpstr> ARCHITECHTURE of Deoldify module </vt:lpstr>
      <vt:lpstr>NO-GAN </vt:lpstr>
      <vt:lpstr>PowerPoint Presentation</vt:lpstr>
      <vt:lpstr>Result:</vt:lpstr>
      <vt:lpstr>Result:</vt:lpstr>
      <vt:lpstr>PowerPoint Presentation</vt:lpstr>
      <vt:lpstr>Large Image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‘N WHITE image to color using AI </dc:title>
  <dc:creator>SRISHTI SINGH</dc:creator>
  <cp:lastModifiedBy>Hitesh K</cp:lastModifiedBy>
  <cp:revision>4</cp:revision>
  <dcterms:created xsi:type="dcterms:W3CDTF">2022-11-14T17:50:30Z</dcterms:created>
  <dcterms:modified xsi:type="dcterms:W3CDTF">2022-11-17T18:29:55Z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